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60" r:id="rId2"/>
    <p:sldId id="269" r:id="rId3"/>
    <p:sldId id="275" r:id="rId4"/>
    <p:sldId id="265" r:id="rId5"/>
    <p:sldId id="280" r:id="rId6"/>
    <p:sldId id="291" r:id="rId7"/>
    <p:sldId id="293" r:id="rId8"/>
    <p:sldId id="283" r:id="rId9"/>
    <p:sldId id="263" r:id="rId10"/>
    <p:sldId id="285" r:id="rId11"/>
    <p:sldId id="281" r:id="rId12"/>
    <p:sldId id="264" r:id="rId13"/>
    <p:sldId id="278" r:id="rId14"/>
    <p:sldId id="279" r:id="rId15"/>
    <p:sldId id="282" r:id="rId16"/>
    <p:sldId id="284" r:id="rId17"/>
    <p:sldId id="286" r:id="rId18"/>
    <p:sldId id="287" r:id="rId19"/>
    <p:sldId id="288" r:id="rId20"/>
    <p:sldId id="290" r:id="rId21"/>
    <p:sldId id="294" r:id="rId22"/>
    <p:sldId id="295" r:id="rId23"/>
    <p:sldId id="289" r:id="rId24"/>
    <p:sldId id="292" r:id="rId25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4DA72E"/>
    <a:srgbClr val="C00000"/>
    <a:srgbClr val="10AEFD"/>
    <a:srgbClr val="DB9758"/>
    <a:srgbClr val="F71252"/>
    <a:srgbClr val="119D58"/>
    <a:srgbClr val="6985B5"/>
    <a:srgbClr val="8E1730"/>
    <a:srgbClr val="5209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65"/>
    <p:restoredTop sz="94719"/>
  </p:normalViewPr>
  <p:slideViewPr>
    <p:cSldViewPr snapToGrid="0" showGuides="1">
      <p:cViewPr>
        <p:scale>
          <a:sx n="129" d="100"/>
          <a:sy n="129" d="100"/>
        </p:scale>
        <p:origin x="1120" y="512"/>
      </p:cViewPr>
      <p:guideLst>
        <p:guide orient="horz" pos="18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4.png>
</file>

<file path=ppt/media/image41.png>
</file>

<file path=ppt/media/image61.png>
</file>

<file path=ppt/media/image65.png>
</file>

<file path=ppt/media/image68.png>
</file>

<file path=ppt/media/image8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2515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6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56516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7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43983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29/07/2024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emf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0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39.emf"/><Relationship Id="rId4" Type="http://schemas.openxmlformats.org/officeDocument/2006/relationships/oleObject" Target="../embeddings/oleObject2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42.emf"/><Relationship Id="rId7" Type="http://schemas.openxmlformats.org/officeDocument/2006/relationships/oleObject" Target="../embeddings/oleObject2.bin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10" Type="http://schemas.openxmlformats.org/officeDocument/2006/relationships/image" Target="../media/image46.emf"/><Relationship Id="rId4" Type="http://schemas.openxmlformats.org/officeDocument/2006/relationships/image" Target="../media/image43.emf"/><Relationship Id="rId9" Type="http://schemas.openxmlformats.org/officeDocument/2006/relationships/oleObject" Target="../embeddings/oleObject4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emf"/><Relationship Id="rId13" Type="http://schemas.openxmlformats.org/officeDocument/2006/relationships/image" Target="../media/image58.emf"/><Relationship Id="rId3" Type="http://schemas.openxmlformats.org/officeDocument/2006/relationships/image" Target="../media/image48.emf"/><Relationship Id="rId7" Type="http://schemas.openxmlformats.org/officeDocument/2006/relationships/image" Target="../media/image52.emf"/><Relationship Id="rId12" Type="http://schemas.openxmlformats.org/officeDocument/2006/relationships/image" Target="../media/image57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emf"/><Relationship Id="rId11" Type="http://schemas.openxmlformats.org/officeDocument/2006/relationships/image" Target="../media/image56.emf"/><Relationship Id="rId5" Type="http://schemas.openxmlformats.org/officeDocument/2006/relationships/image" Target="../media/image50.emf"/><Relationship Id="rId15" Type="http://schemas.openxmlformats.org/officeDocument/2006/relationships/image" Target="../media/image60.emf"/><Relationship Id="rId10" Type="http://schemas.openxmlformats.org/officeDocument/2006/relationships/image" Target="../media/image55.emf"/><Relationship Id="rId4" Type="http://schemas.openxmlformats.org/officeDocument/2006/relationships/image" Target="../media/image49.emf"/><Relationship Id="rId9" Type="http://schemas.openxmlformats.org/officeDocument/2006/relationships/image" Target="../media/image54.emf"/><Relationship Id="rId14" Type="http://schemas.openxmlformats.org/officeDocument/2006/relationships/image" Target="../media/image5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6.emf"/><Relationship Id="rId5" Type="http://schemas.openxmlformats.org/officeDocument/2006/relationships/image" Target="../media/image75.emf"/><Relationship Id="rId4" Type="http://schemas.openxmlformats.org/officeDocument/2006/relationships/image" Target="../media/image7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3.emf"/><Relationship Id="rId5" Type="http://schemas.openxmlformats.org/officeDocument/2006/relationships/image" Target="../media/image80.emf"/><Relationship Id="rId4" Type="http://schemas.openxmlformats.org/officeDocument/2006/relationships/image" Target="../media/image7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4.emf"/><Relationship Id="rId4" Type="http://schemas.openxmlformats.org/officeDocument/2006/relationships/image" Target="../media/image83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image" Target="../media/image87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19.emf"/><Relationship Id="rId18" Type="http://schemas.openxmlformats.org/officeDocument/2006/relationships/image" Target="../media/image2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17" Type="http://schemas.openxmlformats.org/officeDocument/2006/relationships/image" Target="../media/image23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5" Type="http://schemas.openxmlformats.org/officeDocument/2006/relationships/image" Target="../media/image2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Relationship Id="rId1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22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11" Type="http://schemas.openxmlformats.org/officeDocument/2006/relationships/image" Target="../media/image20.emf"/><Relationship Id="rId5" Type="http://schemas.openxmlformats.org/officeDocument/2006/relationships/image" Target="../media/image11.emf"/><Relationship Id="rId15" Type="http://schemas.openxmlformats.org/officeDocument/2006/relationships/image" Target="../media/image24.emf"/><Relationship Id="rId10" Type="http://schemas.openxmlformats.org/officeDocument/2006/relationships/image" Target="../media/image19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Relationship Id="rId1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22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11" Type="http://schemas.openxmlformats.org/officeDocument/2006/relationships/image" Target="../media/image20.emf"/><Relationship Id="rId5" Type="http://schemas.openxmlformats.org/officeDocument/2006/relationships/image" Target="../media/image11.emf"/><Relationship Id="rId15" Type="http://schemas.openxmlformats.org/officeDocument/2006/relationships/image" Target="../media/image24.emf"/><Relationship Id="rId10" Type="http://schemas.openxmlformats.org/officeDocument/2006/relationships/image" Target="../media/image19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Relationship Id="rId14" Type="http://schemas.openxmlformats.org/officeDocument/2006/relationships/image" Target="../media/image2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15B429-A87F-442B-D4AD-F44B8D870D4F}"/>
              </a:ext>
            </a:extLst>
          </p:cNvPr>
          <p:cNvSpPr txBox="1"/>
          <p:nvPr/>
        </p:nvSpPr>
        <p:spPr>
          <a:xfrm>
            <a:off x="1923068" y="1117677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2F77F6-6615-AA9A-EDE4-9AFE0E65CC01}"/>
              </a:ext>
            </a:extLst>
          </p:cNvPr>
          <p:cNvSpPr txBox="1"/>
          <p:nvPr/>
        </p:nvSpPr>
        <p:spPr>
          <a:xfrm>
            <a:off x="1875831" y="3552719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71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6052C9-5E07-977D-6008-DDF81E4BB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57" t="13836" r="29648" b="76536"/>
          <a:stretch/>
        </p:blipFill>
        <p:spPr>
          <a:xfrm>
            <a:off x="1255986" y="3996559"/>
            <a:ext cx="762537" cy="2671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CB5AA6-D9CC-91A2-33EF-2740517C4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71" t="12615" r="48263" b="10552"/>
          <a:stretch/>
        </p:blipFill>
        <p:spPr>
          <a:xfrm>
            <a:off x="1255986" y="977462"/>
            <a:ext cx="2002635" cy="30190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BC094E-A873-B3C1-8596-8FDC7A2A0105}"/>
              </a:ext>
            </a:extLst>
          </p:cNvPr>
          <p:cNvSpPr txBox="1"/>
          <p:nvPr/>
        </p:nvSpPr>
        <p:spPr>
          <a:xfrm>
            <a:off x="1991289" y="925416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1</a:t>
            </a:r>
            <a:endParaRPr lang="en-DK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A04322-3850-52B2-D03F-1AAD7DCF525C}"/>
              </a:ext>
            </a:extLst>
          </p:cNvPr>
          <p:cNvSpPr txBox="1"/>
          <p:nvPr/>
        </p:nvSpPr>
        <p:spPr>
          <a:xfrm>
            <a:off x="1981265" y="119749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2</a:t>
            </a:r>
            <a:endParaRPr lang="en-DK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04BD76-D2BE-8C88-0F33-C828AADB05C2}"/>
              </a:ext>
            </a:extLst>
          </p:cNvPr>
          <p:cNvSpPr txBox="1"/>
          <p:nvPr/>
        </p:nvSpPr>
        <p:spPr>
          <a:xfrm>
            <a:off x="1991289" y="1796082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3</a:t>
            </a:r>
            <a:endParaRPr lang="en-DK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C49443-A01E-DB52-05D8-A16A8A796E3D}"/>
              </a:ext>
            </a:extLst>
          </p:cNvPr>
          <p:cNvSpPr txBox="1"/>
          <p:nvPr/>
        </p:nvSpPr>
        <p:spPr>
          <a:xfrm>
            <a:off x="1991289" y="245852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4</a:t>
            </a:r>
            <a:endParaRPr lang="en-DK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29266A-26CB-AE43-A067-3CAC2F031FB5}"/>
              </a:ext>
            </a:extLst>
          </p:cNvPr>
          <p:cNvSpPr txBox="1"/>
          <p:nvPr/>
        </p:nvSpPr>
        <p:spPr>
          <a:xfrm>
            <a:off x="1981265" y="3290500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5</a:t>
            </a:r>
            <a:endParaRPr lang="en-DK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FDC95C-416B-65E2-2EA2-663D3A52B3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383" t="5542" r="41083" b="5035"/>
          <a:stretch/>
        </p:blipFill>
        <p:spPr>
          <a:xfrm>
            <a:off x="5667090" y="880353"/>
            <a:ext cx="2450998" cy="3948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C5E81B-1EE4-75F7-4EBE-E8418DFCE117}"/>
              </a:ext>
            </a:extLst>
          </p:cNvPr>
          <p:cNvSpPr txBox="1"/>
          <p:nvPr/>
        </p:nvSpPr>
        <p:spPr>
          <a:xfrm>
            <a:off x="3046199" y="3355588"/>
            <a:ext cx="202299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00" dirty="0"/>
              <a:t>x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8686BE1-073A-D4BF-9FFB-CCDE9230525C}"/>
              </a:ext>
            </a:extLst>
          </p:cNvPr>
          <p:cNvSpPr/>
          <p:nvPr/>
        </p:nvSpPr>
        <p:spPr>
          <a:xfrm>
            <a:off x="1290415" y="4242360"/>
            <a:ext cx="55548" cy="56175"/>
          </a:xfrm>
          <a:prstGeom prst="ellipse">
            <a:avLst/>
          </a:prstGeom>
          <a:noFill/>
          <a:ln w="3175">
            <a:solidFill>
              <a:srgbClr val="007E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A80949-8C7C-F283-B289-FEB2C59C4137}"/>
              </a:ext>
            </a:extLst>
          </p:cNvPr>
          <p:cNvSpPr txBox="1"/>
          <p:nvPr/>
        </p:nvSpPr>
        <p:spPr>
          <a:xfrm>
            <a:off x="1274877" y="4195033"/>
            <a:ext cx="954107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400" dirty="0"/>
              <a:t>Not active on S-type monophenols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1B6F87-6EB2-3B57-A957-2510BCF6989D}"/>
              </a:ext>
            </a:extLst>
          </p:cNvPr>
          <p:cNvSpPr/>
          <p:nvPr/>
        </p:nvSpPr>
        <p:spPr>
          <a:xfrm>
            <a:off x="1293262" y="4317846"/>
            <a:ext cx="55548" cy="56175"/>
          </a:xfrm>
          <a:prstGeom prst="ellipse">
            <a:avLst/>
          </a:prstGeom>
          <a:noFill/>
          <a:ln w="3175">
            <a:solidFill>
              <a:srgbClr val="007E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21F6F4-61BF-1C23-4C64-E56156608890}"/>
              </a:ext>
            </a:extLst>
          </p:cNvPr>
          <p:cNvSpPr txBox="1"/>
          <p:nvPr/>
        </p:nvSpPr>
        <p:spPr>
          <a:xfrm>
            <a:off x="1277724" y="4270519"/>
            <a:ext cx="962123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400" dirty="0"/>
              <a:t>Not tested on S-type monophenols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F78AF7-C9AF-EF52-E6C1-1605C0FCB0F6}"/>
              </a:ext>
            </a:extLst>
          </p:cNvPr>
          <p:cNvSpPr txBox="1"/>
          <p:nvPr/>
        </p:nvSpPr>
        <p:spPr>
          <a:xfrm>
            <a:off x="1215702" y="4182310"/>
            <a:ext cx="21352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500" dirty="0"/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305E66-4E47-4FB9-51B2-96AB165331CE}"/>
              </a:ext>
            </a:extLst>
          </p:cNvPr>
          <p:cNvSpPr txBox="1"/>
          <p:nvPr/>
        </p:nvSpPr>
        <p:spPr>
          <a:xfrm>
            <a:off x="3046198" y="983549"/>
            <a:ext cx="202299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3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3292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A2444D7-0D11-387A-03B0-562A5EA29F4B}"/>
              </a:ext>
            </a:extLst>
          </p:cNvPr>
          <p:cNvCxnSpPr/>
          <p:nvPr/>
        </p:nvCxnSpPr>
        <p:spPr>
          <a:xfrm>
            <a:off x="3207433" y="2129990"/>
            <a:ext cx="1068750" cy="61090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0FA962-2879-B09E-4191-59F02A96D2BC}"/>
              </a:ext>
            </a:extLst>
          </p:cNvPr>
          <p:cNvCxnSpPr/>
          <p:nvPr/>
        </p:nvCxnSpPr>
        <p:spPr>
          <a:xfrm flipV="1">
            <a:off x="3261661" y="4012545"/>
            <a:ext cx="1068750" cy="585149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281B4D3-6590-22D8-C004-F4748BA493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38960"/>
              </p:ext>
            </p:extLst>
          </p:nvPr>
        </p:nvGraphicFramePr>
        <p:xfrm>
          <a:off x="1101087" y="977177"/>
          <a:ext cx="139223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392413" imgH="1762979" progId="ChemDraw.Document.6.0">
                  <p:embed/>
                </p:oleObj>
              </mc:Choice>
              <mc:Fallback>
                <p:oleObj name="CS ChemDraw Drawing" r:id="rId2" imgW="1392413" imgH="1762979" progId="ChemDraw.Document.6.0">
                  <p:embed/>
                  <p:pic>
                    <p:nvPicPr>
                      <p:cNvPr id="22" name="Object 2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01087" y="977177"/>
                        <a:ext cx="139223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06D52E3-A5FD-A804-2638-0C242C4F1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813852"/>
              </p:ext>
            </p:extLst>
          </p:nvPr>
        </p:nvGraphicFramePr>
        <p:xfrm>
          <a:off x="4511030" y="2204864"/>
          <a:ext cx="195738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1957822" imgH="1762979" progId="ChemDraw.Document.6.0">
                  <p:embed/>
                </p:oleObj>
              </mc:Choice>
              <mc:Fallback>
                <p:oleObj name="CS ChemDraw Drawing" r:id="rId4" imgW="1957822" imgH="1762979" progId="ChemDraw.Document.6.0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1030" y="2204864"/>
                        <a:ext cx="195738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C1489A4-F94B-C44E-FB67-6101037FD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580972"/>
              </p:ext>
            </p:extLst>
          </p:nvPr>
        </p:nvGraphicFramePr>
        <p:xfrm>
          <a:off x="1125854" y="3949622"/>
          <a:ext cx="2043113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2043442" imgH="1762979" progId="ChemDraw.Document.6.0">
                  <p:embed/>
                </p:oleObj>
              </mc:Choice>
              <mc:Fallback>
                <p:oleObj name="CS ChemDraw Drawing" r:id="rId6" imgW="2043442" imgH="1762979" progId="ChemDraw.Document.6.0">
                  <p:embed/>
                  <p:pic>
                    <p:nvPicPr>
                      <p:cNvPr id="24" name="Object 2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25854" y="3949622"/>
                        <a:ext cx="2043113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99BE27-51D6-0C0C-C430-780333F48A27}"/>
              </a:ext>
            </a:extLst>
          </p:cNvPr>
          <p:cNvSpPr txBox="1"/>
          <p:nvPr/>
        </p:nvSpPr>
        <p:spPr>
          <a:xfrm>
            <a:off x="3534656" y="4470240"/>
            <a:ext cx="195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Demethoxylation and hydroxylation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F9020A-0603-5D38-40F0-750C45155104}"/>
              </a:ext>
            </a:extLst>
          </p:cNvPr>
          <p:cNvSpPr txBox="1"/>
          <p:nvPr/>
        </p:nvSpPr>
        <p:spPr>
          <a:xfrm>
            <a:off x="3534656" y="1913863"/>
            <a:ext cx="15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Hydroxylation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24EA9-CDB8-F260-441B-A95E508F751C}"/>
              </a:ext>
            </a:extLst>
          </p:cNvPr>
          <p:cNvSpPr txBox="1"/>
          <p:nvPr/>
        </p:nvSpPr>
        <p:spPr>
          <a:xfrm>
            <a:off x="1660482" y="5826393"/>
            <a:ext cx="973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Syringol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B32A0-98EA-5A43-CDF4-A5BA3985FF75}"/>
              </a:ext>
            </a:extLst>
          </p:cNvPr>
          <p:cNvSpPr txBox="1"/>
          <p:nvPr/>
        </p:nvSpPr>
        <p:spPr>
          <a:xfrm>
            <a:off x="1604633" y="2812664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Gauiacol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4FF0CD-4BF7-6E1A-FAEF-08DDB8ACC58A}"/>
              </a:ext>
            </a:extLst>
          </p:cNvPr>
          <p:cNvSpPr txBox="1"/>
          <p:nvPr/>
        </p:nvSpPr>
        <p:spPr>
          <a:xfrm>
            <a:off x="7968343" y="5050971"/>
            <a:ext cx="25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Methoxy-ortho-diphenol</a:t>
            </a:r>
          </a:p>
        </p:txBody>
      </p:sp>
    </p:spTree>
    <p:extLst>
      <p:ext uri="{BB962C8B-B14F-4D97-AF65-F5344CB8AC3E}">
        <p14:creationId xmlns:p14="http://schemas.microsoft.com/office/powerpoint/2010/main" val="934691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978E8C-3AD3-7842-9D1E-1D2C2EAA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5919962" y="3972778"/>
            <a:ext cx="1202433" cy="64813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70FCFD7-B674-E1BC-38FD-0452646E1488}"/>
              </a:ext>
            </a:extLst>
          </p:cNvPr>
          <p:cNvSpPr/>
          <p:nvPr/>
        </p:nvSpPr>
        <p:spPr>
          <a:xfrm>
            <a:off x="5821158" y="4132543"/>
            <a:ext cx="505558" cy="25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20720-4311-148D-A0BE-C367E2D70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74268"/>
            <a:ext cx="7772400" cy="351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E7D13-C783-CB0F-332B-E10A24AD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906" y="4869516"/>
            <a:ext cx="634606" cy="57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8D98B-6A31-754A-5806-9ECE970EF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250" y="5734379"/>
            <a:ext cx="990206" cy="6059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3BFB8-B048-C9FA-6885-E8FC9E778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243" y="4075199"/>
            <a:ext cx="329910" cy="573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32B9BC-751D-11B9-FB2D-1BEF795016A9}"/>
              </a:ext>
            </a:extLst>
          </p:cNvPr>
          <p:cNvCxnSpPr>
            <a:cxnSpLocks/>
          </p:cNvCxnSpPr>
          <p:nvPr/>
        </p:nvCxnSpPr>
        <p:spPr>
          <a:xfrm>
            <a:off x="2921000" y="431800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8581D3-D3CB-049A-1B5A-782910BED474}"/>
              </a:ext>
            </a:extLst>
          </p:cNvPr>
          <p:cNvSpPr txBox="1"/>
          <p:nvPr/>
        </p:nvSpPr>
        <p:spPr>
          <a:xfrm>
            <a:off x="1206500" y="889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4CACF-EF27-3321-844A-E0A6EE3B2509}"/>
              </a:ext>
            </a:extLst>
          </p:cNvPr>
          <p:cNvSpPr txBox="1"/>
          <p:nvPr/>
        </p:nvSpPr>
        <p:spPr>
          <a:xfrm>
            <a:off x="1206500" y="390438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CDE81-C42C-6809-BC76-579605D952B3}"/>
              </a:ext>
            </a:extLst>
          </p:cNvPr>
          <p:cNvSpPr txBox="1"/>
          <p:nvPr/>
        </p:nvSpPr>
        <p:spPr>
          <a:xfrm>
            <a:off x="1347994" y="6287983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Syringyl</a:t>
            </a:r>
            <a:r>
              <a:rPr lang="en-DK" sz="1100" dirty="0"/>
              <a:t> unit 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140C5-4F94-37C9-4064-D5FC1A6F2847}"/>
              </a:ext>
            </a:extLst>
          </p:cNvPr>
          <p:cNvSpPr txBox="1"/>
          <p:nvPr/>
        </p:nvSpPr>
        <p:spPr>
          <a:xfrm>
            <a:off x="1171664" y="4582492"/>
            <a:ext cx="1467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P</a:t>
            </a:r>
            <a:r>
              <a:rPr lang="en-DK" sz="1100" dirty="0"/>
              <a:t>-Coumaroyl unit (H)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53A102-A666-CC91-8651-CB3EAF0EBD69}"/>
              </a:ext>
            </a:extLst>
          </p:cNvPr>
          <p:cNvSpPr txBox="1"/>
          <p:nvPr/>
        </p:nvSpPr>
        <p:spPr>
          <a:xfrm>
            <a:off x="1330500" y="5451190"/>
            <a:ext cx="1197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Guaiacyl</a:t>
            </a:r>
            <a:r>
              <a:rPr lang="en-DK" sz="1100" dirty="0"/>
              <a:t> unit (G)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7ADFDD1-F432-D55D-E11E-3924BD02E3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5608716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B7ADFDD1-F432-D55D-E11E-3924BD02E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5608716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E1FDE71-BCF7-A0F1-BB00-0B1267C1D9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4754061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E1FDE71-BCF7-A0F1-BB00-0B1267C1D9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4754061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AE968CE-DE86-88E5-58C5-2E3B38119F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0125" y="5650833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AE968CE-DE86-88E5-58C5-2E3B38119F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0125" y="5650833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B8024D3-8961-6581-93C3-F56F6B5D97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9423" y="4787819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DB8024D3-8961-6581-93C3-F56F6B5D97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9423" y="4787819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3A1D9AF1-9D2D-C2B0-A78B-8E8A3A036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48" t="55542" r="59553" b="36636"/>
          <a:stretch/>
        </p:blipFill>
        <p:spPr>
          <a:xfrm>
            <a:off x="4674129" y="4033457"/>
            <a:ext cx="890058" cy="55958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56428E0-BC70-6672-7C18-A9A289296F79}"/>
              </a:ext>
            </a:extLst>
          </p:cNvPr>
          <p:cNvCxnSpPr/>
          <p:nvPr/>
        </p:nvCxnSpPr>
        <p:spPr>
          <a:xfrm>
            <a:off x="5594350" y="51578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1AC01-03C5-7ECF-505E-419300F5EE80}"/>
              </a:ext>
            </a:extLst>
          </p:cNvPr>
          <p:cNvCxnSpPr/>
          <p:nvPr/>
        </p:nvCxnSpPr>
        <p:spPr>
          <a:xfrm>
            <a:off x="5632450" y="59833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705242-CF10-E1B8-AABB-99EE4A094A30}"/>
              </a:ext>
            </a:extLst>
          </p:cNvPr>
          <p:cNvSpPr txBox="1"/>
          <p:nvPr/>
        </p:nvSpPr>
        <p:spPr>
          <a:xfrm>
            <a:off x="3186532" y="4317228"/>
            <a:ext cx="596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AbPPO3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6204-2568-B826-B0A7-809C6480B946}"/>
              </a:ext>
            </a:extLst>
          </p:cNvPr>
          <p:cNvSpPr txBox="1"/>
          <p:nvPr/>
        </p:nvSpPr>
        <p:spPr>
          <a:xfrm>
            <a:off x="3090993" y="406278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FA8D45-8BB5-4624-DAFF-E5464EA5B788}"/>
              </a:ext>
            </a:extLst>
          </p:cNvPr>
          <p:cNvCxnSpPr/>
          <p:nvPr/>
        </p:nvCxnSpPr>
        <p:spPr>
          <a:xfrm>
            <a:off x="5612714" y="4273712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8822CE6-9BDB-7D9E-9DF8-9F1D6809111D}"/>
              </a:ext>
            </a:extLst>
          </p:cNvPr>
          <p:cNvCxnSpPr>
            <a:cxnSpLocks/>
          </p:cNvCxnSpPr>
          <p:nvPr/>
        </p:nvCxnSpPr>
        <p:spPr>
          <a:xfrm>
            <a:off x="2921000" y="512996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7A46071-74BA-E3E9-1899-49361ADB51A9}"/>
              </a:ext>
            </a:extLst>
          </p:cNvPr>
          <p:cNvSpPr txBox="1"/>
          <p:nvPr/>
        </p:nvSpPr>
        <p:spPr>
          <a:xfrm>
            <a:off x="2742286" y="5155788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MtPPO-809, </a:t>
            </a:r>
          </a:p>
          <a:p>
            <a:pPr algn="ctr"/>
            <a:r>
              <a:rPr lang="en-DK" sz="900" dirty="0"/>
              <a:t>MtPPO-010, CgPPO-473, </a:t>
            </a:r>
          </a:p>
          <a:p>
            <a:pPr algn="ctr"/>
            <a:r>
              <a:rPr lang="en-DK" sz="900" dirty="0"/>
              <a:t>CgPPO-266, PpPPO-c2092 </a:t>
            </a:r>
          </a:p>
          <a:p>
            <a:pPr algn="ctr"/>
            <a:endParaRPr lang="en-DK" sz="9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47B9E0-E9DF-554F-BD14-BBC15598FBE3}"/>
              </a:ext>
            </a:extLst>
          </p:cNvPr>
          <p:cNvSpPr txBox="1"/>
          <p:nvPr/>
        </p:nvSpPr>
        <p:spPr>
          <a:xfrm>
            <a:off x="3090993" y="487474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F173C-EA0F-2322-45E4-7FEE4B8C4B02}"/>
              </a:ext>
            </a:extLst>
          </p:cNvPr>
          <p:cNvCxnSpPr>
            <a:cxnSpLocks/>
          </p:cNvCxnSpPr>
          <p:nvPr/>
        </p:nvCxnSpPr>
        <p:spPr>
          <a:xfrm>
            <a:off x="2921000" y="6064065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50B90DE-059F-74DF-5CF6-13BC50F18EB3}"/>
              </a:ext>
            </a:extLst>
          </p:cNvPr>
          <p:cNvSpPr txBox="1"/>
          <p:nvPr/>
        </p:nvSpPr>
        <p:spPr>
          <a:xfrm>
            <a:off x="2883671" y="608732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CgPPO-1473,</a:t>
            </a:r>
          </a:p>
          <a:p>
            <a:pPr algn="ctr"/>
            <a:r>
              <a:rPr lang="en-DK" sz="900" dirty="0"/>
              <a:t>CgPPO-266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DA0619-B8C7-F89B-8042-4864F9D3B849}"/>
              </a:ext>
            </a:extLst>
          </p:cNvPr>
          <p:cNvSpPr txBox="1"/>
          <p:nvPr/>
        </p:nvSpPr>
        <p:spPr>
          <a:xfrm>
            <a:off x="2538954" y="5826504"/>
            <a:ext cx="19399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 + demethoxylation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44F0E4-4994-6154-23CD-42F4FA43348D}"/>
              </a:ext>
            </a:extLst>
          </p:cNvPr>
          <p:cNvSpPr txBox="1"/>
          <p:nvPr/>
        </p:nvSpPr>
        <p:spPr>
          <a:xfrm>
            <a:off x="3209070" y="3011926"/>
            <a:ext cx="1026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1.14.18.1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CB7D61-751C-CA17-FACE-97B2CE0583F7}"/>
              </a:ext>
            </a:extLst>
          </p:cNvPr>
          <p:cNvSpPr txBox="1"/>
          <p:nvPr/>
        </p:nvSpPr>
        <p:spPr>
          <a:xfrm>
            <a:off x="5473971" y="3011926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333A3C-98C6-A607-ED84-D671A5390D15}"/>
              </a:ext>
            </a:extLst>
          </p:cNvPr>
          <p:cNvSpPr txBox="1"/>
          <p:nvPr/>
        </p:nvSpPr>
        <p:spPr>
          <a:xfrm>
            <a:off x="7746019" y="3011519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1.10.3.4</a:t>
            </a:r>
          </a:p>
        </p:txBody>
      </p:sp>
    </p:spTree>
    <p:extLst>
      <p:ext uri="{BB962C8B-B14F-4D97-AF65-F5344CB8AC3E}">
        <p14:creationId xmlns:p14="http://schemas.microsoft.com/office/powerpoint/2010/main" val="2812518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2891E1-B6D0-4887-1964-5D7B2911A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61" y="1285521"/>
            <a:ext cx="1121025" cy="980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451F95-1FC9-190F-0E4E-F3AB77FC50DD}"/>
              </a:ext>
            </a:extLst>
          </p:cNvPr>
          <p:cNvSpPr txBox="1"/>
          <p:nvPr/>
        </p:nvSpPr>
        <p:spPr>
          <a:xfrm>
            <a:off x="1009861" y="801526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C828F-CADA-BC38-3723-1FF5654A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652" y="4417691"/>
            <a:ext cx="991956" cy="977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431A3C-24EA-18ED-B700-6A1D4A2C6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13" y="4410072"/>
            <a:ext cx="774403" cy="985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E3BE7C-FEC2-AFD6-BAE9-02F92C2D4298}"/>
              </a:ext>
            </a:extLst>
          </p:cNvPr>
          <p:cNvSpPr txBox="1"/>
          <p:nvPr/>
        </p:nvSpPr>
        <p:spPr>
          <a:xfrm>
            <a:off x="1009861" y="2205311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D2D0C1-41DC-CDE1-AAC9-B6C459257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0868" y="4410072"/>
            <a:ext cx="1075784" cy="9779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97AEC-2E4C-3925-330A-EC7C64C6F3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938" y="1119630"/>
            <a:ext cx="440673" cy="995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539E0-D133-DD68-B474-A5F9A32B31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223" y="1119630"/>
            <a:ext cx="753408" cy="99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0215FD-4A40-0440-C906-23C11ED26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3223" y="2226628"/>
            <a:ext cx="653901" cy="995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6B1254-B20F-9B6C-4558-C12AF26363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61938" y="3328608"/>
            <a:ext cx="796358" cy="9779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EA70CD-375B-E52F-0C57-47D334836D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6944" y="3328608"/>
            <a:ext cx="749687" cy="9901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3A3AD4-C87F-70FA-75D4-9A4CAA7BC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61938" y="2226628"/>
            <a:ext cx="753408" cy="9950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B4EA8B-F261-A53C-2622-A71B43FE103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4248" y="4433298"/>
            <a:ext cx="1121025" cy="9808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D12BDC-1A12-1A7E-11B4-3E0119183607}"/>
              </a:ext>
            </a:extLst>
          </p:cNvPr>
          <p:cNvSpPr txBox="1"/>
          <p:nvPr/>
        </p:nvSpPr>
        <p:spPr>
          <a:xfrm>
            <a:off x="1174248" y="3949303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A0E16F-E161-7522-6FCA-DC11B8D4D6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1135" y="3944305"/>
            <a:ext cx="991956" cy="977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E7170D-91B5-7991-1B37-934E8D5F1E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4247" y="2963699"/>
            <a:ext cx="774403" cy="9856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E6347B-B3C9-3F5E-771E-6F57810CA154}"/>
              </a:ext>
            </a:extLst>
          </p:cNvPr>
          <p:cNvSpPr txBox="1"/>
          <p:nvPr/>
        </p:nvSpPr>
        <p:spPr>
          <a:xfrm>
            <a:off x="1174248" y="5353088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C36954-45A9-9D35-35A7-667DF18D1BB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74013" y="3936685"/>
            <a:ext cx="1075784" cy="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14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30AE82D9-8FBD-4EBD-C07B-C60FBD108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414" y="232815"/>
            <a:ext cx="8613516" cy="5945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EE200C-6E22-FD5A-4D6F-512245C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B83648-0248-83CF-7255-DC0B1FA4C64B}"/>
              </a:ext>
            </a:extLst>
          </p:cNvPr>
          <p:cNvCxnSpPr>
            <a:cxnSpLocks/>
          </p:cNvCxnSpPr>
          <p:nvPr/>
        </p:nvCxnSpPr>
        <p:spPr>
          <a:xfrm>
            <a:off x="5342467" y="704145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2DE511-33B5-819F-F4B6-8EDF663B25B9}"/>
              </a:ext>
            </a:extLst>
          </p:cNvPr>
          <p:cNvCxnSpPr>
            <a:cxnSpLocks/>
          </p:cNvCxnSpPr>
          <p:nvPr/>
        </p:nvCxnSpPr>
        <p:spPr>
          <a:xfrm flipH="1">
            <a:off x="5635390" y="5054474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FBA20C-D76A-715A-52A0-8980A65E4F71}"/>
              </a:ext>
            </a:extLst>
          </p:cNvPr>
          <p:cNvCxnSpPr>
            <a:cxnSpLocks/>
          </p:cNvCxnSpPr>
          <p:nvPr/>
        </p:nvCxnSpPr>
        <p:spPr>
          <a:xfrm>
            <a:off x="6415488" y="4330212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323ED0-C24D-5C89-14BB-7B6E1A9394CD}"/>
              </a:ext>
            </a:extLst>
          </p:cNvPr>
          <p:cNvCxnSpPr>
            <a:cxnSpLocks/>
          </p:cNvCxnSpPr>
          <p:nvPr/>
        </p:nvCxnSpPr>
        <p:spPr>
          <a:xfrm>
            <a:off x="5466649" y="3590330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4E7835-A440-80C4-7E15-64AD0863F89E}"/>
              </a:ext>
            </a:extLst>
          </p:cNvPr>
          <p:cNvCxnSpPr>
            <a:cxnSpLocks/>
          </p:cNvCxnSpPr>
          <p:nvPr/>
        </p:nvCxnSpPr>
        <p:spPr>
          <a:xfrm flipV="1">
            <a:off x="5466649" y="2865573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4D167-6F07-68E7-9199-30F8EE4DDBD5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52937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6F5414-38BD-1A42-1A6E-F5B70A88B5CD}"/>
              </a:ext>
            </a:extLst>
          </p:cNvPr>
          <p:cNvCxnSpPr>
            <a:cxnSpLocks/>
          </p:cNvCxnSpPr>
          <p:nvPr/>
        </p:nvCxnSpPr>
        <p:spPr>
          <a:xfrm flipH="1">
            <a:off x="5961708" y="1452292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303418-C65B-09A7-6D88-F0DB69A191A7}"/>
              </a:ext>
            </a:extLst>
          </p:cNvPr>
          <p:cNvCxnSpPr>
            <a:cxnSpLocks/>
          </p:cNvCxnSpPr>
          <p:nvPr/>
        </p:nvCxnSpPr>
        <p:spPr>
          <a:xfrm>
            <a:off x="2972224" y="694741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8613C3-7359-097F-563B-77A639699EB2}"/>
              </a:ext>
            </a:extLst>
          </p:cNvPr>
          <p:cNvCxnSpPr>
            <a:cxnSpLocks/>
          </p:cNvCxnSpPr>
          <p:nvPr/>
        </p:nvCxnSpPr>
        <p:spPr>
          <a:xfrm>
            <a:off x="2972224" y="1427797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295C4-D6AB-A714-CD7B-DF69D0416F4C}"/>
              </a:ext>
            </a:extLst>
          </p:cNvPr>
          <p:cNvCxnSpPr>
            <a:cxnSpLocks/>
          </p:cNvCxnSpPr>
          <p:nvPr/>
        </p:nvCxnSpPr>
        <p:spPr>
          <a:xfrm flipH="1">
            <a:off x="2930571" y="2144721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471509-4D1D-D709-8B48-D2D15C99882C}"/>
              </a:ext>
            </a:extLst>
          </p:cNvPr>
          <p:cNvCxnSpPr>
            <a:cxnSpLocks/>
          </p:cNvCxnSpPr>
          <p:nvPr/>
        </p:nvCxnSpPr>
        <p:spPr>
          <a:xfrm>
            <a:off x="2930571" y="2864413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4D4666-14F3-FB27-6965-5C3DBFE7BD2B}"/>
              </a:ext>
            </a:extLst>
          </p:cNvPr>
          <p:cNvCxnSpPr>
            <a:cxnSpLocks/>
          </p:cNvCxnSpPr>
          <p:nvPr/>
        </p:nvCxnSpPr>
        <p:spPr>
          <a:xfrm flipH="1">
            <a:off x="2930571" y="3603387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C7E9168-9610-26D9-9F3F-77F46691E0B5}"/>
              </a:ext>
            </a:extLst>
          </p:cNvPr>
          <p:cNvCxnSpPr>
            <a:cxnSpLocks/>
          </p:cNvCxnSpPr>
          <p:nvPr/>
        </p:nvCxnSpPr>
        <p:spPr>
          <a:xfrm>
            <a:off x="2913124" y="4319865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59E904-E777-16FB-AA8D-AB3E79491F49}"/>
              </a:ext>
            </a:extLst>
          </p:cNvPr>
          <p:cNvCxnSpPr>
            <a:cxnSpLocks/>
          </p:cNvCxnSpPr>
          <p:nvPr/>
        </p:nvCxnSpPr>
        <p:spPr>
          <a:xfrm flipH="1">
            <a:off x="2913124" y="5042280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547AF4-77D4-5D93-1950-7B14D8FE8720}"/>
              </a:ext>
            </a:extLst>
          </p:cNvPr>
          <p:cNvCxnSpPr>
            <a:cxnSpLocks/>
          </p:cNvCxnSpPr>
          <p:nvPr/>
        </p:nvCxnSpPr>
        <p:spPr>
          <a:xfrm>
            <a:off x="3616611" y="704145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149B68-828E-CF07-5E47-F8D66568CB47}"/>
              </a:ext>
            </a:extLst>
          </p:cNvPr>
          <p:cNvCxnSpPr>
            <a:cxnSpLocks/>
          </p:cNvCxnSpPr>
          <p:nvPr/>
        </p:nvCxnSpPr>
        <p:spPr>
          <a:xfrm flipH="1">
            <a:off x="3423870" y="1427797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EAE813-296B-044E-6CAE-423268E775DC}"/>
              </a:ext>
            </a:extLst>
          </p:cNvPr>
          <p:cNvCxnSpPr>
            <a:cxnSpLocks/>
          </p:cNvCxnSpPr>
          <p:nvPr/>
        </p:nvCxnSpPr>
        <p:spPr>
          <a:xfrm>
            <a:off x="3419044" y="2140037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291D51-F085-AC5C-4D53-BF59E372D0C3}"/>
              </a:ext>
            </a:extLst>
          </p:cNvPr>
          <p:cNvCxnSpPr>
            <a:cxnSpLocks/>
          </p:cNvCxnSpPr>
          <p:nvPr/>
        </p:nvCxnSpPr>
        <p:spPr>
          <a:xfrm flipH="1">
            <a:off x="3219272" y="2872498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AC98E0-C0C2-4707-B231-BE908AD641B3}"/>
              </a:ext>
            </a:extLst>
          </p:cNvPr>
          <p:cNvCxnSpPr>
            <a:cxnSpLocks/>
          </p:cNvCxnSpPr>
          <p:nvPr/>
        </p:nvCxnSpPr>
        <p:spPr>
          <a:xfrm flipH="1">
            <a:off x="3189669" y="3586828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AC287-3F67-A0B3-B465-03BA4CABFD79}"/>
              </a:ext>
            </a:extLst>
          </p:cNvPr>
          <p:cNvCxnSpPr>
            <a:cxnSpLocks/>
          </p:cNvCxnSpPr>
          <p:nvPr/>
        </p:nvCxnSpPr>
        <p:spPr>
          <a:xfrm flipH="1">
            <a:off x="3189669" y="4330212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FF4C68-3290-888A-D5B1-455E18FA3CC2}"/>
              </a:ext>
            </a:extLst>
          </p:cNvPr>
          <p:cNvCxnSpPr>
            <a:cxnSpLocks/>
          </p:cNvCxnSpPr>
          <p:nvPr/>
        </p:nvCxnSpPr>
        <p:spPr>
          <a:xfrm flipH="1">
            <a:off x="3134324" y="5043786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98D3A9-6F8C-38AB-06A3-6651B690D753}"/>
              </a:ext>
            </a:extLst>
          </p:cNvPr>
          <p:cNvCxnSpPr>
            <a:cxnSpLocks/>
          </p:cNvCxnSpPr>
          <p:nvPr/>
        </p:nvCxnSpPr>
        <p:spPr>
          <a:xfrm>
            <a:off x="7393421" y="703317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AAF416-8B1D-2955-101F-F2AF0578C0F6}"/>
              </a:ext>
            </a:extLst>
          </p:cNvPr>
          <p:cNvCxnSpPr>
            <a:cxnSpLocks/>
          </p:cNvCxnSpPr>
          <p:nvPr/>
        </p:nvCxnSpPr>
        <p:spPr>
          <a:xfrm>
            <a:off x="7506237" y="682547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246BD4-5601-4A8A-4CF1-56FFD2AA9912}"/>
              </a:ext>
            </a:extLst>
          </p:cNvPr>
          <p:cNvCxnSpPr>
            <a:cxnSpLocks/>
          </p:cNvCxnSpPr>
          <p:nvPr/>
        </p:nvCxnSpPr>
        <p:spPr>
          <a:xfrm flipV="1">
            <a:off x="7393421" y="145229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A377D1-4A9B-C920-A79F-456FA4192A9C}"/>
              </a:ext>
            </a:extLst>
          </p:cNvPr>
          <p:cNvCxnSpPr>
            <a:cxnSpLocks/>
          </p:cNvCxnSpPr>
          <p:nvPr/>
        </p:nvCxnSpPr>
        <p:spPr>
          <a:xfrm flipV="1">
            <a:off x="7523795" y="145679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7B3E0D0-CAFE-3D27-573E-9105C8FB5302}"/>
              </a:ext>
            </a:extLst>
          </p:cNvPr>
          <p:cNvCxnSpPr>
            <a:cxnSpLocks/>
          </p:cNvCxnSpPr>
          <p:nvPr/>
        </p:nvCxnSpPr>
        <p:spPr>
          <a:xfrm>
            <a:off x="7367983" y="2152937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CA218E-9DAE-1CED-6B33-D1DC814FE661}"/>
              </a:ext>
            </a:extLst>
          </p:cNvPr>
          <p:cNvCxnSpPr>
            <a:cxnSpLocks/>
          </p:cNvCxnSpPr>
          <p:nvPr/>
        </p:nvCxnSpPr>
        <p:spPr>
          <a:xfrm>
            <a:off x="7494423" y="2157224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792713-6BA6-80C1-E95C-3430C5984E66}"/>
              </a:ext>
            </a:extLst>
          </p:cNvPr>
          <p:cNvCxnSpPr>
            <a:cxnSpLocks/>
          </p:cNvCxnSpPr>
          <p:nvPr/>
        </p:nvCxnSpPr>
        <p:spPr>
          <a:xfrm>
            <a:off x="8130562" y="2140037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63FBB-BBD5-3386-A593-A5E3737F88B1}"/>
              </a:ext>
            </a:extLst>
          </p:cNvPr>
          <p:cNvCxnSpPr>
            <a:cxnSpLocks/>
          </p:cNvCxnSpPr>
          <p:nvPr/>
        </p:nvCxnSpPr>
        <p:spPr>
          <a:xfrm flipV="1">
            <a:off x="8031824" y="1423497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BA7878A-934F-5C37-CAC3-2ABD1AEECDE8}"/>
              </a:ext>
            </a:extLst>
          </p:cNvPr>
          <p:cNvCxnSpPr>
            <a:cxnSpLocks/>
          </p:cNvCxnSpPr>
          <p:nvPr/>
        </p:nvCxnSpPr>
        <p:spPr>
          <a:xfrm flipV="1">
            <a:off x="8146477" y="1428177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6086F-2EFF-6629-3DBB-F8A19D909655}"/>
              </a:ext>
            </a:extLst>
          </p:cNvPr>
          <p:cNvCxnSpPr>
            <a:cxnSpLocks/>
          </p:cNvCxnSpPr>
          <p:nvPr/>
        </p:nvCxnSpPr>
        <p:spPr>
          <a:xfrm>
            <a:off x="8345109" y="689350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D6839F-9E8F-3722-B301-BAFB3571DDE5}"/>
              </a:ext>
            </a:extLst>
          </p:cNvPr>
          <p:cNvCxnSpPr>
            <a:cxnSpLocks/>
          </p:cNvCxnSpPr>
          <p:nvPr/>
        </p:nvCxnSpPr>
        <p:spPr>
          <a:xfrm flipV="1">
            <a:off x="6659438" y="288020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2072CA2-BCD1-D8DC-2C8E-2BDD735CC078}"/>
              </a:ext>
            </a:extLst>
          </p:cNvPr>
          <p:cNvCxnSpPr>
            <a:cxnSpLocks/>
          </p:cNvCxnSpPr>
          <p:nvPr/>
        </p:nvCxnSpPr>
        <p:spPr>
          <a:xfrm flipV="1">
            <a:off x="6783109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53CA25-8F4B-BDF2-D9C3-F7B19B1A8BD9}"/>
              </a:ext>
            </a:extLst>
          </p:cNvPr>
          <p:cNvCxnSpPr>
            <a:cxnSpLocks/>
          </p:cNvCxnSpPr>
          <p:nvPr/>
        </p:nvCxnSpPr>
        <p:spPr>
          <a:xfrm flipV="1">
            <a:off x="7342216" y="289310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918549-03EB-D1FB-1B5F-AB4F417033F8}"/>
              </a:ext>
            </a:extLst>
          </p:cNvPr>
          <p:cNvCxnSpPr>
            <a:cxnSpLocks/>
          </p:cNvCxnSpPr>
          <p:nvPr/>
        </p:nvCxnSpPr>
        <p:spPr>
          <a:xfrm flipV="1">
            <a:off x="7485623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5448B3-2074-A3AC-384C-304429EDEB97}"/>
              </a:ext>
            </a:extLst>
          </p:cNvPr>
          <p:cNvCxnSpPr>
            <a:cxnSpLocks/>
          </p:cNvCxnSpPr>
          <p:nvPr/>
        </p:nvCxnSpPr>
        <p:spPr>
          <a:xfrm>
            <a:off x="6652547" y="359085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31B7C5-DADC-89EA-7CA7-6E1E4E9EC01A}"/>
              </a:ext>
            </a:extLst>
          </p:cNvPr>
          <p:cNvCxnSpPr>
            <a:cxnSpLocks/>
          </p:cNvCxnSpPr>
          <p:nvPr/>
        </p:nvCxnSpPr>
        <p:spPr>
          <a:xfrm>
            <a:off x="6768809" y="360475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5636F20-FF8E-D138-6DBC-64A6D2B2D5A0}"/>
              </a:ext>
            </a:extLst>
          </p:cNvPr>
          <p:cNvCxnSpPr>
            <a:cxnSpLocks/>
          </p:cNvCxnSpPr>
          <p:nvPr/>
        </p:nvCxnSpPr>
        <p:spPr>
          <a:xfrm>
            <a:off x="7319927" y="3593280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5ED487-6A6E-19DA-7D8D-85198EB367B2}"/>
              </a:ext>
            </a:extLst>
          </p:cNvPr>
          <p:cNvCxnSpPr>
            <a:cxnSpLocks/>
          </p:cNvCxnSpPr>
          <p:nvPr/>
        </p:nvCxnSpPr>
        <p:spPr>
          <a:xfrm>
            <a:off x="7413237" y="3586193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8FA7AA4-7056-C44B-2F74-CEE1FECFC6E9}"/>
              </a:ext>
            </a:extLst>
          </p:cNvPr>
          <p:cNvCxnSpPr>
            <a:cxnSpLocks/>
          </p:cNvCxnSpPr>
          <p:nvPr/>
        </p:nvCxnSpPr>
        <p:spPr>
          <a:xfrm>
            <a:off x="7510109" y="4321143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BD61BD-42B5-F009-45EE-6B943A193040}"/>
              </a:ext>
            </a:extLst>
          </p:cNvPr>
          <p:cNvCxnSpPr>
            <a:cxnSpLocks/>
          </p:cNvCxnSpPr>
          <p:nvPr/>
        </p:nvCxnSpPr>
        <p:spPr>
          <a:xfrm>
            <a:off x="7630336" y="4328230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E35EB9-F141-3C17-8A2A-3CF5600EB1AF}"/>
              </a:ext>
            </a:extLst>
          </p:cNvPr>
          <p:cNvCxnSpPr>
            <a:cxnSpLocks/>
          </p:cNvCxnSpPr>
          <p:nvPr/>
        </p:nvCxnSpPr>
        <p:spPr>
          <a:xfrm>
            <a:off x="8148178" y="4316556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393CF8-B81B-A5FF-0A4F-E1252CD7D533}"/>
              </a:ext>
            </a:extLst>
          </p:cNvPr>
          <p:cNvCxnSpPr>
            <a:cxnSpLocks/>
          </p:cNvCxnSpPr>
          <p:nvPr/>
        </p:nvCxnSpPr>
        <p:spPr>
          <a:xfrm>
            <a:off x="8230862" y="4328230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E4BB4F-2627-3545-98B1-49A32747FE8F}"/>
              </a:ext>
            </a:extLst>
          </p:cNvPr>
          <p:cNvCxnSpPr>
            <a:cxnSpLocks/>
          </p:cNvCxnSpPr>
          <p:nvPr/>
        </p:nvCxnSpPr>
        <p:spPr>
          <a:xfrm flipV="1">
            <a:off x="7710383" y="5056229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5A8564-2993-881B-9670-1DDEDE040E88}"/>
              </a:ext>
            </a:extLst>
          </p:cNvPr>
          <p:cNvCxnSpPr>
            <a:cxnSpLocks/>
          </p:cNvCxnSpPr>
          <p:nvPr/>
        </p:nvCxnSpPr>
        <p:spPr>
          <a:xfrm flipV="1">
            <a:off x="7569705" y="5056229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D9F57E-5A32-7B4E-D2F9-BAC99836A51E}"/>
              </a:ext>
            </a:extLst>
          </p:cNvPr>
          <p:cNvCxnSpPr>
            <a:cxnSpLocks/>
          </p:cNvCxnSpPr>
          <p:nvPr/>
        </p:nvCxnSpPr>
        <p:spPr>
          <a:xfrm flipV="1">
            <a:off x="6783109" y="5062352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5D0692-B0B8-A125-2C4D-AF6800263A6F}"/>
              </a:ext>
            </a:extLst>
          </p:cNvPr>
          <p:cNvCxnSpPr>
            <a:cxnSpLocks/>
          </p:cNvCxnSpPr>
          <p:nvPr/>
        </p:nvCxnSpPr>
        <p:spPr>
          <a:xfrm flipV="1">
            <a:off x="6671412" y="5036975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2F1B3A0-6D6C-5246-F0ED-F0EBC7F4D6EE}"/>
              </a:ext>
            </a:extLst>
          </p:cNvPr>
          <p:cNvCxnSpPr>
            <a:cxnSpLocks/>
          </p:cNvCxnSpPr>
          <p:nvPr/>
        </p:nvCxnSpPr>
        <p:spPr>
          <a:xfrm>
            <a:off x="4087400" y="690926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7D1D5F4-D8EE-1791-4F45-36F1A441C07C}"/>
              </a:ext>
            </a:extLst>
          </p:cNvPr>
          <p:cNvCxnSpPr>
            <a:cxnSpLocks/>
          </p:cNvCxnSpPr>
          <p:nvPr/>
        </p:nvCxnSpPr>
        <p:spPr>
          <a:xfrm flipH="1">
            <a:off x="3922885" y="1423228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00441-A2E7-E2B8-3147-C97361836FE1}"/>
              </a:ext>
            </a:extLst>
          </p:cNvPr>
          <p:cNvCxnSpPr>
            <a:cxnSpLocks/>
          </p:cNvCxnSpPr>
          <p:nvPr/>
        </p:nvCxnSpPr>
        <p:spPr>
          <a:xfrm>
            <a:off x="3929398" y="2145157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B21D3F5-C6A2-C248-91D2-17F1185CA9CA}"/>
              </a:ext>
            </a:extLst>
          </p:cNvPr>
          <p:cNvCxnSpPr>
            <a:cxnSpLocks/>
          </p:cNvCxnSpPr>
          <p:nvPr/>
        </p:nvCxnSpPr>
        <p:spPr>
          <a:xfrm flipH="1">
            <a:off x="3727616" y="2875294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1F17E-460C-A659-4A57-5E27E0BE585C}"/>
              </a:ext>
            </a:extLst>
          </p:cNvPr>
          <p:cNvCxnSpPr>
            <a:cxnSpLocks/>
          </p:cNvCxnSpPr>
          <p:nvPr/>
        </p:nvCxnSpPr>
        <p:spPr>
          <a:xfrm flipH="1">
            <a:off x="3693776" y="3589070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F4EC5D2-B195-0714-BF3D-E03DA0972393}"/>
              </a:ext>
            </a:extLst>
          </p:cNvPr>
          <p:cNvCxnSpPr>
            <a:cxnSpLocks/>
          </p:cNvCxnSpPr>
          <p:nvPr/>
        </p:nvCxnSpPr>
        <p:spPr>
          <a:xfrm flipH="1">
            <a:off x="3673331" y="4321960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C3B52F-00A2-B3C5-12E6-5A4320B41291}"/>
              </a:ext>
            </a:extLst>
          </p:cNvPr>
          <p:cNvCxnSpPr>
            <a:cxnSpLocks/>
          </p:cNvCxnSpPr>
          <p:nvPr/>
        </p:nvCxnSpPr>
        <p:spPr>
          <a:xfrm>
            <a:off x="3886492" y="689743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82CB339-D540-D62B-146B-A8D6C20FB1B5}"/>
              </a:ext>
            </a:extLst>
          </p:cNvPr>
          <p:cNvCxnSpPr>
            <a:cxnSpLocks/>
          </p:cNvCxnSpPr>
          <p:nvPr/>
        </p:nvCxnSpPr>
        <p:spPr>
          <a:xfrm>
            <a:off x="3856137" y="697570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72B0BED-8CE2-27A1-135C-D74BF59CCC5F}"/>
              </a:ext>
            </a:extLst>
          </p:cNvPr>
          <p:cNvCxnSpPr>
            <a:cxnSpLocks/>
          </p:cNvCxnSpPr>
          <p:nvPr/>
        </p:nvCxnSpPr>
        <p:spPr>
          <a:xfrm>
            <a:off x="3752351" y="697570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E69C6DA-17EA-EA97-8FC9-5E5377B6D0C6}"/>
              </a:ext>
            </a:extLst>
          </p:cNvPr>
          <p:cNvCxnSpPr>
            <a:cxnSpLocks/>
          </p:cNvCxnSpPr>
          <p:nvPr/>
        </p:nvCxnSpPr>
        <p:spPr>
          <a:xfrm flipH="1">
            <a:off x="3741867" y="1436835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25A1C1D-EAD9-F9F2-1C45-F0E2DEA44F49}"/>
              </a:ext>
            </a:extLst>
          </p:cNvPr>
          <p:cNvCxnSpPr>
            <a:cxnSpLocks/>
          </p:cNvCxnSpPr>
          <p:nvPr/>
        </p:nvCxnSpPr>
        <p:spPr>
          <a:xfrm flipH="1">
            <a:off x="3698548" y="1436835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4137FD-2CBE-988B-634D-238AF9CECD37}"/>
              </a:ext>
            </a:extLst>
          </p:cNvPr>
          <p:cNvCxnSpPr>
            <a:cxnSpLocks/>
          </p:cNvCxnSpPr>
          <p:nvPr/>
        </p:nvCxnSpPr>
        <p:spPr>
          <a:xfrm flipH="1">
            <a:off x="3587075" y="143800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1B2E73-303B-76E5-20D5-CED4088AA0B2}"/>
              </a:ext>
            </a:extLst>
          </p:cNvPr>
          <p:cNvCxnSpPr>
            <a:cxnSpLocks/>
          </p:cNvCxnSpPr>
          <p:nvPr/>
        </p:nvCxnSpPr>
        <p:spPr>
          <a:xfrm>
            <a:off x="3581687" y="21506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25BC93-1283-CB7D-CF6D-7B842562072D}"/>
              </a:ext>
            </a:extLst>
          </p:cNvPr>
          <p:cNvCxnSpPr>
            <a:cxnSpLocks/>
          </p:cNvCxnSpPr>
          <p:nvPr/>
        </p:nvCxnSpPr>
        <p:spPr>
          <a:xfrm>
            <a:off x="3678598" y="2145649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F14F9D-7363-82CD-3F0D-AA7F4B9D9262}"/>
              </a:ext>
            </a:extLst>
          </p:cNvPr>
          <p:cNvCxnSpPr>
            <a:cxnSpLocks/>
          </p:cNvCxnSpPr>
          <p:nvPr/>
        </p:nvCxnSpPr>
        <p:spPr>
          <a:xfrm>
            <a:off x="3716872" y="2147336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413E30-F19D-9C6B-DDB7-FCD3A3FD8E1A}"/>
              </a:ext>
            </a:extLst>
          </p:cNvPr>
          <p:cNvCxnSpPr>
            <a:cxnSpLocks/>
          </p:cNvCxnSpPr>
          <p:nvPr/>
        </p:nvCxnSpPr>
        <p:spPr>
          <a:xfrm flipH="1">
            <a:off x="3519036" y="2882382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19EF914-72BC-8A4F-7BA4-F7E759E9630D}"/>
              </a:ext>
            </a:extLst>
          </p:cNvPr>
          <p:cNvCxnSpPr>
            <a:cxnSpLocks/>
          </p:cNvCxnSpPr>
          <p:nvPr/>
        </p:nvCxnSpPr>
        <p:spPr>
          <a:xfrm flipH="1">
            <a:off x="3488187" y="2884461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FE7D104-2D8F-E16E-A648-F514747001BE}"/>
              </a:ext>
            </a:extLst>
          </p:cNvPr>
          <p:cNvCxnSpPr>
            <a:cxnSpLocks/>
          </p:cNvCxnSpPr>
          <p:nvPr/>
        </p:nvCxnSpPr>
        <p:spPr>
          <a:xfrm flipH="1">
            <a:off x="3382052" y="2876984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A20C741-F96F-C8A3-E0F8-8CF4ADA87B7F}"/>
              </a:ext>
            </a:extLst>
          </p:cNvPr>
          <p:cNvCxnSpPr>
            <a:cxnSpLocks/>
          </p:cNvCxnSpPr>
          <p:nvPr/>
        </p:nvCxnSpPr>
        <p:spPr>
          <a:xfrm flipH="1">
            <a:off x="3327303" y="3590851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98CE815-0D62-6BB7-C11A-CCE9D743DAF9}"/>
              </a:ext>
            </a:extLst>
          </p:cNvPr>
          <p:cNvCxnSpPr>
            <a:cxnSpLocks/>
          </p:cNvCxnSpPr>
          <p:nvPr/>
        </p:nvCxnSpPr>
        <p:spPr>
          <a:xfrm flipH="1">
            <a:off x="3417763" y="3591797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728E73-244E-A06A-9EAD-1BBA8FB41482}"/>
              </a:ext>
            </a:extLst>
          </p:cNvPr>
          <p:cNvCxnSpPr>
            <a:cxnSpLocks/>
          </p:cNvCxnSpPr>
          <p:nvPr/>
        </p:nvCxnSpPr>
        <p:spPr>
          <a:xfrm flipH="1">
            <a:off x="3467517" y="3591759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3D1D3F-CCC2-CFDD-9DD8-3FC73749FC6E}"/>
              </a:ext>
            </a:extLst>
          </p:cNvPr>
          <p:cNvCxnSpPr>
            <a:cxnSpLocks/>
          </p:cNvCxnSpPr>
          <p:nvPr/>
        </p:nvCxnSpPr>
        <p:spPr>
          <a:xfrm flipH="1">
            <a:off x="3333786" y="4305964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6C4738-98BE-1170-2C5D-51E6B8E968EA}"/>
              </a:ext>
            </a:extLst>
          </p:cNvPr>
          <p:cNvCxnSpPr>
            <a:cxnSpLocks/>
          </p:cNvCxnSpPr>
          <p:nvPr/>
        </p:nvCxnSpPr>
        <p:spPr>
          <a:xfrm flipH="1">
            <a:off x="3449825" y="4320048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9AB24C2-EC09-14FE-C5E6-D78D451AE618}"/>
              </a:ext>
            </a:extLst>
          </p:cNvPr>
          <p:cNvCxnSpPr>
            <a:cxnSpLocks/>
          </p:cNvCxnSpPr>
          <p:nvPr/>
        </p:nvCxnSpPr>
        <p:spPr>
          <a:xfrm flipH="1">
            <a:off x="3483336" y="4326598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E286DC-4193-30C4-5FFA-16B200A79292}"/>
              </a:ext>
            </a:extLst>
          </p:cNvPr>
          <p:cNvCxnSpPr>
            <a:cxnSpLocks/>
          </p:cNvCxnSpPr>
          <p:nvPr/>
        </p:nvCxnSpPr>
        <p:spPr>
          <a:xfrm flipH="1">
            <a:off x="3292266" y="5052197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B07650-1A18-2FF4-F797-A1FBB6BBF6BC}"/>
              </a:ext>
            </a:extLst>
          </p:cNvPr>
          <p:cNvCxnSpPr>
            <a:cxnSpLocks/>
          </p:cNvCxnSpPr>
          <p:nvPr/>
        </p:nvCxnSpPr>
        <p:spPr>
          <a:xfrm flipH="1">
            <a:off x="3458397" y="5041606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BB972-1498-6EEE-0401-004478EB1884}"/>
              </a:ext>
            </a:extLst>
          </p:cNvPr>
          <p:cNvCxnSpPr>
            <a:cxnSpLocks/>
          </p:cNvCxnSpPr>
          <p:nvPr/>
        </p:nvCxnSpPr>
        <p:spPr>
          <a:xfrm flipH="1">
            <a:off x="3419812" y="5036914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DAAC8D-DC8D-67B3-A5B7-224C2FA7EBB7}"/>
              </a:ext>
            </a:extLst>
          </p:cNvPr>
          <p:cNvCxnSpPr>
            <a:cxnSpLocks/>
          </p:cNvCxnSpPr>
          <p:nvPr/>
        </p:nvCxnSpPr>
        <p:spPr>
          <a:xfrm flipH="1">
            <a:off x="3654868" y="5089932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D80BE9-650E-E700-DD25-E4BE4666A159}"/>
              </a:ext>
            </a:extLst>
          </p:cNvPr>
          <p:cNvCxnSpPr>
            <a:cxnSpLocks/>
          </p:cNvCxnSpPr>
          <p:nvPr/>
        </p:nvCxnSpPr>
        <p:spPr>
          <a:xfrm>
            <a:off x="8261711" y="72172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84A0EC-11AD-D750-52FD-8FB52BDA74C1}"/>
              </a:ext>
            </a:extLst>
          </p:cNvPr>
          <p:cNvCxnSpPr>
            <a:cxnSpLocks/>
          </p:cNvCxnSpPr>
          <p:nvPr/>
        </p:nvCxnSpPr>
        <p:spPr>
          <a:xfrm>
            <a:off x="7999204" y="213890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3543F52-9DA8-CA81-2BCC-85AEA7929E2B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194F483-528C-105F-D2B0-73060F9141C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B560C92F-E416-5DB9-4B9A-069E3B3819D1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5DE5808E-5E10-7F69-4444-7B7EB269A43D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C072E99B-945C-2C4F-EBB1-890801689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471" y="6260403"/>
            <a:ext cx="3068286" cy="252915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3BA8F77-ACF2-1114-DDAA-6149D7E4C217}"/>
              </a:ext>
            </a:extLst>
          </p:cNvPr>
          <p:cNvSpPr txBox="1"/>
          <p:nvPr/>
        </p:nvSpPr>
        <p:spPr>
          <a:xfrm>
            <a:off x="1608706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197F11-2706-1F44-A6E6-79F096C495A0}"/>
              </a:ext>
            </a:extLst>
          </p:cNvPr>
          <p:cNvSpPr txBox="1"/>
          <p:nvPr/>
        </p:nvSpPr>
        <p:spPr>
          <a:xfrm>
            <a:off x="1633035" y="621178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05921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9E04FA-080F-DCAB-F138-AFF5089B1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57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A5846A-6D52-728B-7CE3-9332A706E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56" t="3896" r="79939" b="36479"/>
          <a:stretch/>
        </p:blipFill>
        <p:spPr>
          <a:xfrm>
            <a:off x="5886597" y="152418"/>
            <a:ext cx="960731" cy="637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84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91">
            <a:extLst>
              <a:ext uri="{FF2B5EF4-FFF2-40B4-BE49-F238E27FC236}">
                <a16:creationId xmlns:a16="http://schemas.microsoft.com/office/drawing/2014/main" id="{C374F9F5-94F1-41A7-D707-C9D40763B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074" y="114300"/>
            <a:ext cx="8896341" cy="677535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22376" y="5753116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02474" y="5028854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32980" y="4302029"/>
            <a:ext cx="531605" cy="5893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74183" y="2803930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8105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17557" y="4302029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0110" y="5018507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6806" y="2810855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E1B7F8-4957-A5C9-2BA3-BCC3F77B7202}"/>
              </a:ext>
            </a:extLst>
          </p:cNvPr>
          <p:cNvCxnSpPr>
            <a:cxnSpLocks/>
          </p:cNvCxnSpPr>
          <p:nvPr/>
        </p:nvCxnSpPr>
        <p:spPr>
          <a:xfrm flipH="1">
            <a:off x="3076655" y="4285470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76655" y="5028854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66972" y="281856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DFD9891-F290-6263-9A92-1F1693F2E5FD}"/>
              </a:ext>
            </a:extLst>
          </p:cNvPr>
          <p:cNvCxnSpPr>
            <a:cxnSpLocks/>
          </p:cNvCxnSpPr>
          <p:nvPr/>
        </p:nvCxnSpPr>
        <p:spPr>
          <a:xfrm flipV="1">
            <a:off x="6690643" y="2818242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C307823-0A02-07A6-3C20-2CE3062AF3E2}"/>
              </a:ext>
            </a:extLst>
          </p:cNvPr>
          <p:cNvCxnSpPr>
            <a:cxnSpLocks/>
          </p:cNvCxnSpPr>
          <p:nvPr/>
        </p:nvCxnSpPr>
        <p:spPr>
          <a:xfrm flipV="1">
            <a:off x="7249750" y="283146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D027D4F-77FE-1F68-F592-CAEC13C93091}"/>
              </a:ext>
            </a:extLst>
          </p:cNvPr>
          <p:cNvCxnSpPr>
            <a:cxnSpLocks/>
          </p:cNvCxnSpPr>
          <p:nvPr/>
        </p:nvCxnSpPr>
        <p:spPr>
          <a:xfrm flipV="1">
            <a:off x="7393157" y="2818242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703917" y="4289493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73E0D0F-09C3-C123-4FB1-38815152E3BA}"/>
              </a:ext>
            </a:extLst>
          </p:cNvPr>
          <p:cNvCxnSpPr>
            <a:cxnSpLocks/>
          </p:cNvCxnSpPr>
          <p:nvPr/>
        </p:nvCxnSpPr>
        <p:spPr>
          <a:xfrm>
            <a:off x="6820179" y="4303398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397095" y="501978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E4BA88F-291D-82F4-754B-1FC0B4C61797}"/>
              </a:ext>
            </a:extLst>
          </p:cNvPr>
          <p:cNvCxnSpPr>
            <a:cxnSpLocks/>
          </p:cNvCxnSpPr>
          <p:nvPr/>
        </p:nvCxnSpPr>
        <p:spPr>
          <a:xfrm>
            <a:off x="7517322" y="5026872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49701BD-55B2-482A-D545-65A4E5625711}"/>
              </a:ext>
            </a:extLst>
          </p:cNvPr>
          <p:cNvCxnSpPr>
            <a:cxnSpLocks/>
          </p:cNvCxnSpPr>
          <p:nvPr/>
        </p:nvCxnSpPr>
        <p:spPr>
          <a:xfrm>
            <a:off x="8035164" y="5015198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783B221-186E-3CF3-9B0E-61E071D30B08}"/>
              </a:ext>
            </a:extLst>
          </p:cNvPr>
          <p:cNvCxnSpPr>
            <a:cxnSpLocks/>
          </p:cNvCxnSpPr>
          <p:nvPr/>
        </p:nvCxnSpPr>
        <p:spPr>
          <a:xfrm>
            <a:off x="8117848" y="5026872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597369" y="5754871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7740179-8EC6-DA3D-A4B1-06569B5D3623}"/>
              </a:ext>
            </a:extLst>
          </p:cNvPr>
          <p:cNvCxnSpPr>
            <a:cxnSpLocks/>
          </p:cNvCxnSpPr>
          <p:nvPr/>
        </p:nvCxnSpPr>
        <p:spPr>
          <a:xfrm flipV="1">
            <a:off x="7456691" y="5754871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670095" y="5760994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558398" y="57356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35150" y="2813651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95B542F-C8B1-1A89-E2B6-52400011B9DC}"/>
              </a:ext>
            </a:extLst>
          </p:cNvPr>
          <p:cNvCxnSpPr>
            <a:cxnSpLocks/>
          </p:cNvCxnSpPr>
          <p:nvPr/>
        </p:nvCxnSpPr>
        <p:spPr>
          <a:xfrm flipH="1">
            <a:off x="3580762" y="4287712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60317" y="5020602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6570" y="2820739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5721" y="2822818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89586" y="281534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7A1D0F1-6AA9-5968-410A-FEFDCE6757D0}"/>
              </a:ext>
            </a:extLst>
          </p:cNvPr>
          <p:cNvCxnSpPr>
            <a:cxnSpLocks/>
          </p:cNvCxnSpPr>
          <p:nvPr/>
        </p:nvCxnSpPr>
        <p:spPr>
          <a:xfrm flipH="1">
            <a:off x="3214289" y="4289493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80AD512-3C31-DCFE-43F9-FD9553B87E14}"/>
              </a:ext>
            </a:extLst>
          </p:cNvPr>
          <p:cNvCxnSpPr>
            <a:cxnSpLocks/>
          </p:cNvCxnSpPr>
          <p:nvPr/>
        </p:nvCxnSpPr>
        <p:spPr>
          <a:xfrm flipH="1">
            <a:off x="3304749" y="4290439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99DED1FB-D4F4-60FE-7A2A-E229034E26AE}"/>
              </a:ext>
            </a:extLst>
          </p:cNvPr>
          <p:cNvCxnSpPr>
            <a:cxnSpLocks/>
          </p:cNvCxnSpPr>
          <p:nvPr/>
        </p:nvCxnSpPr>
        <p:spPr>
          <a:xfrm flipH="1">
            <a:off x="3354503" y="4290401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0772" y="5004606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36811" y="5018690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70322" y="5025240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593C4BD9-DA71-6726-BDB6-8F62D248EC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1" t="14816" r="52074" b="59243"/>
          <a:stretch/>
        </p:blipFill>
        <p:spPr>
          <a:xfrm>
            <a:off x="2273315" y="428879"/>
            <a:ext cx="8031663" cy="667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973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04DBB0-5005-1730-721F-845BD6257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3" t="14877" r="51857" b="59244"/>
          <a:stretch/>
        </p:blipFill>
        <p:spPr>
          <a:xfrm>
            <a:off x="2536686" y="442542"/>
            <a:ext cx="7806721" cy="6671038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C374F9F5-94F1-41A7-D707-C9D40763B9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03074" y="114300"/>
            <a:ext cx="8896340" cy="677535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22376" y="5753116"/>
            <a:ext cx="1308267" cy="59178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35130" y="5008444"/>
            <a:ext cx="536878" cy="59363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10143" y="4278147"/>
            <a:ext cx="621042" cy="59350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94413" y="2803930"/>
            <a:ext cx="990119" cy="58819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1017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00110" y="4273993"/>
            <a:ext cx="55225" cy="5976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4339" y="5026872"/>
            <a:ext cx="56620" cy="5847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2509" y="280273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99231" y="5017955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93805" y="2802376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684115" y="4276635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481351" y="5007539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634107" y="57467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735407" y="5744666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627792" y="5743781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29778" y="2803900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82893" y="5009703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7542" y="2802181"/>
            <a:ext cx="371944" cy="59309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2105" y="280226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77986" y="279902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7020" y="500595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59387" y="5007791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92898" y="5007084"/>
            <a:ext cx="4325" cy="60086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E2C8C-1995-3352-7D2E-402F96880515}"/>
              </a:ext>
            </a:extLst>
          </p:cNvPr>
          <p:cNvCxnSpPr>
            <a:cxnSpLocks/>
          </p:cNvCxnSpPr>
          <p:nvPr/>
        </p:nvCxnSpPr>
        <p:spPr>
          <a:xfrm flipH="1">
            <a:off x="2859210" y="591446"/>
            <a:ext cx="29698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7FF17E-83E7-EA86-194C-4D231FF81A4D}"/>
              </a:ext>
            </a:extLst>
          </p:cNvPr>
          <p:cNvCxnSpPr>
            <a:cxnSpLocks/>
          </p:cNvCxnSpPr>
          <p:nvPr/>
        </p:nvCxnSpPr>
        <p:spPr>
          <a:xfrm>
            <a:off x="7597013" y="5004821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03A1D4-067F-E0B1-818D-8163A04A19B7}"/>
              </a:ext>
            </a:extLst>
          </p:cNvPr>
          <p:cNvCxnSpPr>
            <a:cxnSpLocks/>
          </p:cNvCxnSpPr>
          <p:nvPr/>
        </p:nvCxnSpPr>
        <p:spPr>
          <a:xfrm>
            <a:off x="8207842" y="5010266"/>
            <a:ext cx="788097" cy="59181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16F774-6257-A175-AB24-9EA563D8C310}"/>
              </a:ext>
            </a:extLst>
          </p:cNvPr>
          <p:cNvCxnSpPr>
            <a:cxnSpLocks/>
          </p:cNvCxnSpPr>
          <p:nvPr/>
        </p:nvCxnSpPr>
        <p:spPr>
          <a:xfrm flipH="1">
            <a:off x="3099231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CCF4D0-A8B1-283C-02AE-A40764557DA1}"/>
              </a:ext>
            </a:extLst>
          </p:cNvPr>
          <p:cNvCxnSpPr>
            <a:cxnSpLocks/>
          </p:cNvCxnSpPr>
          <p:nvPr/>
        </p:nvCxnSpPr>
        <p:spPr>
          <a:xfrm flipH="1">
            <a:off x="3229299" y="4274903"/>
            <a:ext cx="27612" cy="596749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90271B-AD02-B18A-9FC8-D7898DB79A4B}"/>
              </a:ext>
            </a:extLst>
          </p:cNvPr>
          <p:cNvCxnSpPr>
            <a:cxnSpLocks/>
          </p:cNvCxnSpPr>
          <p:nvPr/>
        </p:nvCxnSpPr>
        <p:spPr>
          <a:xfrm flipH="1">
            <a:off x="3350457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370916-A866-F610-C5F2-50FBC03E5871}"/>
              </a:ext>
            </a:extLst>
          </p:cNvPr>
          <p:cNvCxnSpPr>
            <a:cxnSpLocks/>
          </p:cNvCxnSpPr>
          <p:nvPr/>
        </p:nvCxnSpPr>
        <p:spPr>
          <a:xfrm flipH="1">
            <a:off x="3390516" y="4274903"/>
            <a:ext cx="27612" cy="59674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CAAD07-D9D8-DBC6-264C-139435B8F260}"/>
              </a:ext>
            </a:extLst>
          </p:cNvPr>
          <p:cNvCxnSpPr>
            <a:cxnSpLocks/>
          </p:cNvCxnSpPr>
          <p:nvPr/>
        </p:nvCxnSpPr>
        <p:spPr>
          <a:xfrm flipH="1">
            <a:off x="3591648" y="4274903"/>
            <a:ext cx="27612" cy="596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39542C-4B96-ACEF-C4E8-DF9525F78B2B}"/>
              </a:ext>
            </a:extLst>
          </p:cNvPr>
          <p:cNvCxnSpPr>
            <a:cxnSpLocks/>
          </p:cNvCxnSpPr>
          <p:nvPr/>
        </p:nvCxnSpPr>
        <p:spPr>
          <a:xfrm>
            <a:off x="6796368" y="4278018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D9BBEE-62B7-C516-C8E6-C8DA15B2B93F}"/>
              </a:ext>
            </a:extLst>
          </p:cNvPr>
          <p:cNvCxnSpPr>
            <a:cxnSpLocks/>
          </p:cNvCxnSpPr>
          <p:nvPr/>
        </p:nvCxnSpPr>
        <p:spPr>
          <a:xfrm>
            <a:off x="7528844" y="4276635"/>
            <a:ext cx="685822" cy="59033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51F09D2-8DE7-E687-814D-B3872D8AEB8C}"/>
              </a:ext>
            </a:extLst>
          </p:cNvPr>
          <p:cNvCxnSpPr>
            <a:cxnSpLocks/>
          </p:cNvCxnSpPr>
          <p:nvPr/>
        </p:nvCxnSpPr>
        <p:spPr>
          <a:xfrm>
            <a:off x="2855018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7281B-A80C-6819-B215-D7D262D7AFF4}"/>
              </a:ext>
            </a:extLst>
          </p:cNvPr>
          <p:cNvCxnSpPr>
            <a:cxnSpLocks/>
          </p:cNvCxnSpPr>
          <p:nvPr/>
        </p:nvCxnSpPr>
        <p:spPr>
          <a:xfrm>
            <a:off x="3126843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F7C286D-FAD7-AB1F-3E25-CA7D4178D2AA}"/>
              </a:ext>
            </a:extLst>
          </p:cNvPr>
          <p:cNvCxnSpPr>
            <a:cxnSpLocks/>
          </p:cNvCxnSpPr>
          <p:nvPr/>
        </p:nvCxnSpPr>
        <p:spPr>
          <a:xfrm>
            <a:off x="3256911" y="3537238"/>
            <a:ext cx="0" cy="600941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A0D1CA6-6EC0-D186-0F59-7AF7FEC0CCD7}"/>
              </a:ext>
            </a:extLst>
          </p:cNvPr>
          <p:cNvCxnSpPr>
            <a:cxnSpLocks/>
          </p:cNvCxnSpPr>
          <p:nvPr/>
        </p:nvCxnSpPr>
        <p:spPr>
          <a:xfrm>
            <a:off x="3378069" y="3536083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21BFA5D-DB6F-01CF-CC08-482359F64127}"/>
              </a:ext>
            </a:extLst>
          </p:cNvPr>
          <p:cNvCxnSpPr>
            <a:cxnSpLocks/>
          </p:cNvCxnSpPr>
          <p:nvPr/>
        </p:nvCxnSpPr>
        <p:spPr>
          <a:xfrm>
            <a:off x="3418128" y="3536082"/>
            <a:ext cx="0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6A664D-C5A2-41E9-AB83-EFA4B71FE8CE}"/>
              </a:ext>
            </a:extLst>
          </p:cNvPr>
          <p:cNvCxnSpPr>
            <a:cxnSpLocks/>
          </p:cNvCxnSpPr>
          <p:nvPr/>
        </p:nvCxnSpPr>
        <p:spPr>
          <a:xfrm>
            <a:off x="3620365" y="3536082"/>
            <a:ext cx="0" cy="6009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425F96D-33FA-2C98-5B0E-91CDBF122EAE}"/>
              </a:ext>
            </a:extLst>
          </p:cNvPr>
          <p:cNvCxnSpPr>
            <a:cxnSpLocks/>
          </p:cNvCxnSpPr>
          <p:nvPr/>
        </p:nvCxnSpPr>
        <p:spPr>
          <a:xfrm>
            <a:off x="5388840" y="3536082"/>
            <a:ext cx="321303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DD2FC58-C889-E085-1F50-F04ACB8C0AE3}"/>
              </a:ext>
            </a:extLst>
          </p:cNvPr>
          <p:cNvCxnSpPr>
            <a:cxnSpLocks/>
          </p:cNvCxnSpPr>
          <p:nvPr/>
        </p:nvCxnSpPr>
        <p:spPr>
          <a:xfrm>
            <a:off x="6593805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4AD0280-1AE9-1A3F-2D01-81363D46E095}"/>
              </a:ext>
            </a:extLst>
          </p:cNvPr>
          <p:cNvCxnSpPr>
            <a:cxnSpLocks/>
          </p:cNvCxnSpPr>
          <p:nvPr/>
        </p:nvCxnSpPr>
        <p:spPr>
          <a:xfrm>
            <a:off x="6712740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CA34294-BB44-3203-E4F2-1A14AD388CC6}"/>
              </a:ext>
            </a:extLst>
          </p:cNvPr>
          <p:cNvCxnSpPr>
            <a:cxnSpLocks/>
          </p:cNvCxnSpPr>
          <p:nvPr/>
        </p:nvCxnSpPr>
        <p:spPr>
          <a:xfrm>
            <a:off x="7391200" y="3539474"/>
            <a:ext cx="145706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7AA03AF-3DDC-3149-F8E5-B498FBB01341}"/>
              </a:ext>
            </a:extLst>
          </p:cNvPr>
          <p:cNvCxnSpPr>
            <a:cxnSpLocks/>
          </p:cNvCxnSpPr>
          <p:nvPr/>
        </p:nvCxnSpPr>
        <p:spPr>
          <a:xfrm flipV="1">
            <a:off x="671274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FAEF17-06C3-EF3A-AF09-2D64CD556B5C}"/>
              </a:ext>
            </a:extLst>
          </p:cNvPr>
          <p:cNvCxnSpPr>
            <a:cxnSpLocks/>
          </p:cNvCxnSpPr>
          <p:nvPr/>
        </p:nvCxnSpPr>
        <p:spPr>
          <a:xfrm flipV="1">
            <a:off x="739120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61345CF-8134-A623-D9CF-BE9AB6A0D962}"/>
              </a:ext>
            </a:extLst>
          </p:cNvPr>
          <p:cNvCxnSpPr>
            <a:cxnSpLocks/>
          </p:cNvCxnSpPr>
          <p:nvPr/>
        </p:nvCxnSpPr>
        <p:spPr>
          <a:xfrm flipH="1">
            <a:off x="3427542" y="591446"/>
            <a:ext cx="79640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DE9C767-FD6C-D19B-E35B-BFBFF1DBF766}"/>
              </a:ext>
            </a:extLst>
          </p:cNvPr>
          <p:cNvCxnSpPr>
            <a:cxnSpLocks/>
          </p:cNvCxnSpPr>
          <p:nvPr/>
        </p:nvCxnSpPr>
        <p:spPr>
          <a:xfrm flipH="1">
            <a:off x="3684409" y="591446"/>
            <a:ext cx="79640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71C1D84-BD7E-A35B-E0F6-BB4C2E4621EE}"/>
              </a:ext>
            </a:extLst>
          </p:cNvPr>
          <p:cNvCxnSpPr>
            <a:cxnSpLocks/>
          </p:cNvCxnSpPr>
          <p:nvPr/>
        </p:nvCxnSpPr>
        <p:spPr>
          <a:xfrm flipH="1">
            <a:off x="3568396" y="591446"/>
            <a:ext cx="79640" cy="585844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8C4DDD7-F08A-E311-7CFE-33C0D4DABED2}"/>
              </a:ext>
            </a:extLst>
          </p:cNvPr>
          <p:cNvCxnSpPr>
            <a:cxnSpLocks/>
          </p:cNvCxnSpPr>
          <p:nvPr/>
        </p:nvCxnSpPr>
        <p:spPr>
          <a:xfrm flipH="1">
            <a:off x="3724229" y="591446"/>
            <a:ext cx="79640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F690B9-1B87-C396-0C0A-5FF32E223BC5}"/>
              </a:ext>
            </a:extLst>
          </p:cNvPr>
          <p:cNvCxnSpPr>
            <a:cxnSpLocks/>
          </p:cNvCxnSpPr>
          <p:nvPr/>
        </p:nvCxnSpPr>
        <p:spPr>
          <a:xfrm flipH="1">
            <a:off x="3922082" y="591446"/>
            <a:ext cx="79640" cy="58584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D07D4F1-16B3-6155-359F-749B0C963797}"/>
              </a:ext>
            </a:extLst>
          </p:cNvPr>
          <p:cNvCxnSpPr>
            <a:cxnSpLocks/>
          </p:cNvCxnSpPr>
          <p:nvPr/>
        </p:nvCxnSpPr>
        <p:spPr>
          <a:xfrm>
            <a:off x="5266642" y="591446"/>
            <a:ext cx="122198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3E0CCC6-EC0F-422C-6939-3D35A1201AAE}"/>
              </a:ext>
            </a:extLst>
          </p:cNvPr>
          <p:cNvCxnSpPr>
            <a:cxnSpLocks/>
          </p:cNvCxnSpPr>
          <p:nvPr/>
        </p:nvCxnSpPr>
        <p:spPr>
          <a:xfrm flipH="1">
            <a:off x="2827722" y="2066145"/>
            <a:ext cx="21075" cy="5814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6ABFB03-F4AD-30E7-646D-4F35FE27BCC1}"/>
              </a:ext>
            </a:extLst>
          </p:cNvPr>
          <p:cNvCxnSpPr>
            <a:cxnSpLocks/>
          </p:cNvCxnSpPr>
          <p:nvPr/>
        </p:nvCxnSpPr>
        <p:spPr>
          <a:xfrm flipH="1">
            <a:off x="3507182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E0DCBA7-485A-DAE8-04CE-5764ADD6DF4C}"/>
              </a:ext>
            </a:extLst>
          </p:cNvPr>
          <p:cNvCxnSpPr>
            <a:cxnSpLocks/>
          </p:cNvCxnSpPr>
          <p:nvPr/>
        </p:nvCxnSpPr>
        <p:spPr>
          <a:xfrm flipH="1">
            <a:off x="3648036" y="2066144"/>
            <a:ext cx="55046" cy="592148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DA05674-F28C-5D03-9B05-820A3D9412D2}"/>
              </a:ext>
            </a:extLst>
          </p:cNvPr>
          <p:cNvCxnSpPr>
            <a:cxnSpLocks/>
          </p:cNvCxnSpPr>
          <p:nvPr/>
        </p:nvCxnSpPr>
        <p:spPr>
          <a:xfrm flipH="1">
            <a:off x="3771963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3C94FFD-AC8B-6574-9584-F5036FDAE91E}"/>
              </a:ext>
            </a:extLst>
          </p:cNvPr>
          <p:cNvCxnSpPr>
            <a:cxnSpLocks/>
          </p:cNvCxnSpPr>
          <p:nvPr/>
        </p:nvCxnSpPr>
        <p:spPr>
          <a:xfrm flipH="1">
            <a:off x="3808130" y="2066576"/>
            <a:ext cx="55046" cy="59214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6EFA53C-2118-F992-74B7-6A8C58842F0C}"/>
              </a:ext>
            </a:extLst>
          </p:cNvPr>
          <p:cNvCxnSpPr>
            <a:cxnSpLocks/>
          </p:cNvCxnSpPr>
          <p:nvPr/>
        </p:nvCxnSpPr>
        <p:spPr>
          <a:xfrm flipH="1">
            <a:off x="4014553" y="2066144"/>
            <a:ext cx="55046" cy="59214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4B0E9D2-3B36-F9D5-1EE0-A0EFD632B8B6}"/>
              </a:ext>
            </a:extLst>
          </p:cNvPr>
          <p:cNvCxnSpPr>
            <a:cxnSpLocks/>
          </p:cNvCxnSpPr>
          <p:nvPr/>
        </p:nvCxnSpPr>
        <p:spPr>
          <a:xfrm flipH="1">
            <a:off x="6384532" y="2072625"/>
            <a:ext cx="566028" cy="58566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3D7EBB5-729A-EC6A-9019-7CF0127E34CA}"/>
              </a:ext>
            </a:extLst>
          </p:cNvPr>
          <p:cNvCxnSpPr>
            <a:cxnSpLocks/>
          </p:cNvCxnSpPr>
          <p:nvPr/>
        </p:nvCxnSpPr>
        <p:spPr>
          <a:xfrm flipH="1">
            <a:off x="8273828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A2D5AB9-892E-D614-5EE3-A32E54771AE4}"/>
              </a:ext>
            </a:extLst>
          </p:cNvPr>
          <p:cNvCxnSpPr>
            <a:cxnSpLocks/>
          </p:cNvCxnSpPr>
          <p:nvPr/>
        </p:nvCxnSpPr>
        <p:spPr>
          <a:xfrm flipH="1">
            <a:off x="9071223" y="2066144"/>
            <a:ext cx="675239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39910F-7BA4-AC6A-AB24-623148C468AC}"/>
              </a:ext>
            </a:extLst>
          </p:cNvPr>
          <p:cNvCxnSpPr>
            <a:cxnSpLocks/>
          </p:cNvCxnSpPr>
          <p:nvPr/>
        </p:nvCxnSpPr>
        <p:spPr>
          <a:xfrm flipH="1">
            <a:off x="8394523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8B3903B-D69F-B52F-2697-1C4F18C5DCD7}"/>
              </a:ext>
            </a:extLst>
          </p:cNvPr>
          <p:cNvCxnSpPr>
            <a:cxnSpLocks/>
          </p:cNvCxnSpPr>
          <p:nvPr/>
        </p:nvCxnSpPr>
        <p:spPr>
          <a:xfrm>
            <a:off x="7508968" y="1325743"/>
            <a:ext cx="2229874" cy="5856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6F76655-37DB-B5D1-2A9B-E029C72F2174}"/>
              </a:ext>
            </a:extLst>
          </p:cNvPr>
          <p:cNvCxnSpPr>
            <a:cxnSpLocks/>
          </p:cNvCxnSpPr>
          <p:nvPr/>
        </p:nvCxnSpPr>
        <p:spPr>
          <a:xfrm>
            <a:off x="6745523" y="1337678"/>
            <a:ext cx="2063734" cy="57197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934BFB5-16FD-823D-FFCD-808C46C1B2AF}"/>
              </a:ext>
            </a:extLst>
          </p:cNvPr>
          <p:cNvCxnSpPr>
            <a:cxnSpLocks/>
          </p:cNvCxnSpPr>
          <p:nvPr/>
        </p:nvCxnSpPr>
        <p:spPr>
          <a:xfrm>
            <a:off x="6624828" y="1332587"/>
            <a:ext cx="2063734" cy="57197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65EE6C4B-B02D-65DA-6C88-2A42DA987FAC}"/>
              </a:ext>
            </a:extLst>
          </p:cNvPr>
          <p:cNvCxnSpPr>
            <a:cxnSpLocks/>
          </p:cNvCxnSpPr>
          <p:nvPr/>
        </p:nvCxnSpPr>
        <p:spPr>
          <a:xfrm>
            <a:off x="3918222" y="1332587"/>
            <a:ext cx="151377" cy="57882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2DE7F7-F3F6-72EA-7594-4BA575D2F54F}"/>
              </a:ext>
            </a:extLst>
          </p:cNvPr>
          <p:cNvCxnSpPr>
            <a:cxnSpLocks/>
          </p:cNvCxnSpPr>
          <p:nvPr/>
        </p:nvCxnSpPr>
        <p:spPr>
          <a:xfrm>
            <a:off x="3707622" y="1329412"/>
            <a:ext cx="151377" cy="57882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B5DE295-5AD1-5239-965C-CA051526B213}"/>
              </a:ext>
            </a:extLst>
          </p:cNvPr>
          <p:cNvCxnSpPr>
            <a:cxnSpLocks/>
          </p:cNvCxnSpPr>
          <p:nvPr/>
        </p:nvCxnSpPr>
        <p:spPr>
          <a:xfrm>
            <a:off x="3562228" y="1328912"/>
            <a:ext cx="151377" cy="578823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115B7F6-40CB-09D5-D66D-699D9E91D04C}"/>
              </a:ext>
            </a:extLst>
          </p:cNvPr>
          <p:cNvCxnSpPr>
            <a:cxnSpLocks/>
          </p:cNvCxnSpPr>
          <p:nvPr/>
        </p:nvCxnSpPr>
        <p:spPr>
          <a:xfrm>
            <a:off x="3417019" y="1332160"/>
            <a:ext cx="151377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7AA22BCB-A4A7-BD90-5888-B28E7E9E7332}"/>
              </a:ext>
            </a:extLst>
          </p:cNvPr>
          <p:cNvCxnSpPr>
            <a:cxnSpLocks/>
          </p:cNvCxnSpPr>
          <p:nvPr/>
        </p:nvCxnSpPr>
        <p:spPr>
          <a:xfrm flipH="1">
            <a:off x="2848797" y="1332159"/>
            <a:ext cx="4647" cy="57876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0230637-E874-D4D2-FC23-DB9AD753E318}"/>
              </a:ext>
            </a:extLst>
          </p:cNvPr>
          <p:cNvCxnSpPr>
            <a:cxnSpLocks/>
          </p:cNvCxnSpPr>
          <p:nvPr/>
        </p:nvCxnSpPr>
        <p:spPr>
          <a:xfrm>
            <a:off x="5388840" y="1325401"/>
            <a:ext cx="1559556" cy="57916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5601A39-9D50-3CE7-9581-001A6DF4778C}"/>
              </a:ext>
            </a:extLst>
          </p:cNvPr>
          <p:cNvCxnSpPr>
            <a:cxnSpLocks/>
          </p:cNvCxnSpPr>
          <p:nvPr/>
        </p:nvCxnSpPr>
        <p:spPr>
          <a:xfrm flipH="1">
            <a:off x="6624828" y="591446"/>
            <a:ext cx="735302" cy="58767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98EE6DC-20C3-74B5-FDFE-ED36DD2829C9}"/>
              </a:ext>
            </a:extLst>
          </p:cNvPr>
          <p:cNvCxnSpPr>
            <a:cxnSpLocks/>
          </p:cNvCxnSpPr>
          <p:nvPr/>
        </p:nvCxnSpPr>
        <p:spPr>
          <a:xfrm flipH="1">
            <a:off x="6749063" y="592612"/>
            <a:ext cx="735302" cy="58767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51D43DF-B6EF-6744-1B34-8C88FE4D7539}"/>
              </a:ext>
            </a:extLst>
          </p:cNvPr>
          <p:cNvCxnSpPr>
            <a:cxnSpLocks/>
          </p:cNvCxnSpPr>
          <p:nvPr/>
        </p:nvCxnSpPr>
        <p:spPr>
          <a:xfrm flipH="1">
            <a:off x="7508191" y="591446"/>
            <a:ext cx="825843" cy="59406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5674CD7-6583-29E9-72B1-944A83DFC5DF}"/>
              </a:ext>
            </a:extLst>
          </p:cNvPr>
          <p:cNvCxnSpPr>
            <a:cxnSpLocks/>
          </p:cNvCxnSpPr>
          <p:nvPr/>
        </p:nvCxnSpPr>
        <p:spPr>
          <a:xfrm>
            <a:off x="3675475" y="1328388"/>
            <a:ext cx="151377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3" name="Picture 142">
            <a:extLst>
              <a:ext uri="{FF2B5EF4-FFF2-40B4-BE49-F238E27FC236}">
                <a16:creationId xmlns:a16="http://schemas.microsoft.com/office/drawing/2014/main" id="{CA01F4F0-0D6F-4C90-CF7C-2A33634D2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3843" y="6889535"/>
            <a:ext cx="3068286" cy="2529155"/>
          </a:xfrm>
          <a:prstGeom prst="rect">
            <a:avLst/>
          </a:prstGeom>
        </p:spPr>
      </p:pic>
      <p:sp>
        <p:nvSpPr>
          <p:cNvPr id="144" name="TextBox 143">
            <a:extLst>
              <a:ext uri="{FF2B5EF4-FFF2-40B4-BE49-F238E27FC236}">
                <a16:creationId xmlns:a16="http://schemas.microsoft.com/office/drawing/2014/main" id="{2175B1F3-6637-B8DB-9745-24B003C936D7}"/>
              </a:ext>
            </a:extLst>
          </p:cNvPr>
          <p:cNvSpPr txBox="1"/>
          <p:nvPr/>
        </p:nvSpPr>
        <p:spPr>
          <a:xfrm>
            <a:off x="1325679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5D88C49-81E0-DF77-AA43-0DBACBA221FC}"/>
              </a:ext>
            </a:extLst>
          </p:cNvPr>
          <p:cNvSpPr txBox="1"/>
          <p:nvPr/>
        </p:nvSpPr>
        <p:spPr>
          <a:xfrm>
            <a:off x="1328407" y="68409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EF8DB8-6B61-EC16-00E3-217EC0608FAF}"/>
              </a:ext>
            </a:extLst>
          </p:cNvPr>
          <p:cNvSpPr txBox="1"/>
          <p:nvPr/>
        </p:nvSpPr>
        <p:spPr>
          <a:xfrm>
            <a:off x="2965888" y="2982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9EFFD3-A36F-D763-A162-6274C88ADE01}"/>
              </a:ext>
            </a:extLst>
          </p:cNvPr>
          <p:cNvSpPr txBox="1"/>
          <p:nvPr/>
        </p:nvSpPr>
        <p:spPr>
          <a:xfrm>
            <a:off x="7348363" y="9009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C98CC5B6-05C9-6A21-E553-9E1D7E59C3CD}"/>
              </a:ext>
            </a:extLst>
          </p:cNvPr>
          <p:cNvSpPr/>
          <p:nvPr/>
        </p:nvSpPr>
        <p:spPr>
          <a:xfrm rot="5400000">
            <a:off x="3317031" y="-263997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72E8C0E-6628-6D1F-1400-0E2D5AD19381}"/>
              </a:ext>
            </a:extLst>
          </p:cNvPr>
          <p:cNvSpPr/>
          <p:nvPr/>
        </p:nvSpPr>
        <p:spPr>
          <a:xfrm rot="5400000">
            <a:off x="7716266" y="-266818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73962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44650B-A911-9EF9-F172-871C9E246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934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59E158-1CA0-7E36-3C78-C9D23A9CAB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8" t="3158" r="78511" b="48246"/>
          <a:stretch/>
        </p:blipFill>
        <p:spPr>
          <a:xfrm>
            <a:off x="5905076" y="48122"/>
            <a:ext cx="1335374" cy="66053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E1EB75-7DB5-B16D-4C63-3B2717AC67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08" t="3333" r="81978" b="48421"/>
          <a:stretch/>
        </p:blipFill>
        <p:spPr>
          <a:xfrm>
            <a:off x="5077326" y="72185"/>
            <a:ext cx="1046623" cy="65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06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9B7F215-1C08-7544-2E6E-356306B35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13237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17763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99204" y="2159453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4494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1A1CE7-5641-BD66-B82B-39C2CB044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3E4D4F-D44D-5815-07FB-AFA62976AC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63" t="3895" r="79939" b="36779"/>
          <a:stretch/>
        </p:blipFill>
        <p:spPr>
          <a:xfrm>
            <a:off x="810995" y="354832"/>
            <a:ext cx="1003135" cy="64071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5D5406-C216-90C6-339B-0A19C8B850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46" t="3703" r="79487" b="37481"/>
          <a:stretch/>
        </p:blipFill>
        <p:spPr>
          <a:xfrm>
            <a:off x="4112884" y="142836"/>
            <a:ext cx="996072" cy="63619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BE2FBC-E8C3-26F5-E45D-A00F4E30B5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15" t="3263" r="75908" b="36033"/>
          <a:stretch/>
        </p:blipFill>
        <p:spPr>
          <a:xfrm>
            <a:off x="2531503" y="97658"/>
            <a:ext cx="1264985" cy="65608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6ED57B-E9AD-2DFA-9B03-756F389F98C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72" t="2082" r="73705" b="36937"/>
          <a:stretch/>
        </p:blipFill>
        <p:spPr>
          <a:xfrm>
            <a:off x="3043235" y="-30933"/>
            <a:ext cx="1571586" cy="659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1799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EFF5740-9FA3-D3AD-4E08-F8A54678D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9" t="4268" r="79769" b="37911"/>
          <a:stretch/>
        </p:blipFill>
        <p:spPr>
          <a:xfrm>
            <a:off x="4096292" y="247045"/>
            <a:ext cx="1004698" cy="62486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713DA9-FA7F-5F26-CFCF-C2A8E3803A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04" r="79122" b="37787"/>
          <a:stretch/>
        </p:blipFill>
        <p:spPr>
          <a:xfrm>
            <a:off x="2922279" y="232398"/>
            <a:ext cx="1369528" cy="62781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DC5C43-6E37-3F2E-7F01-FF34A2A1A6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33" t="4074" r="82919" b="37590"/>
          <a:stretch/>
        </p:blipFill>
        <p:spPr>
          <a:xfrm>
            <a:off x="2690901" y="224377"/>
            <a:ext cx="698980" cy="630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383FC6-D027-70CD-ABEF-B8EEAB1A97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5310" y="15240"/>
            <a:ext cx="3421380" cy="68427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3E4D4F-D44D-5815-07FB-AFA62976AC6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63" t="3895" r="79939" b="36779"/>
          <a:stretch/>
        </p:blipFill>
        <p:spPr>
          <a:xfrm>
            <a:off x="0" y="432858"/>
            <a:ext cx="1003135" cy="640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46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B7C577-5951-64ED-D637-C474BD6E2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067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C97826-0EB8-7366-C2B9-D84FBFFB20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9" t="3965" r="82150" b="28828"/>
          <a:stretch/>
        </p:blipFill>
        <p:spPr>
          <a:xfrm>
            <a:off x="5198723" y="133147"/>
            <a:ext cx="686200" cy="63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1C291A-2ABC-5D32-C78A-2FBDC00ACB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15" t="3853" r="78292" b="28940"/>
          <a:stretch/>
        </p:blipFill>
        <p:spPr>
          <a:xfrm>
            <a:off x="6580934" y="133148"/>
            <a:ext cx="959441" cy="63621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7B3F2C-2AE3-C7DA-E31F-3B4EE99F07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15" t="3965" r="77599" b="29009"/>
          <a:stretch/>
        </p:blipFill>
        <p:spPr>
          <a:xfrm>
            <a:off x="5743391" y="143422"/>
            <a:ext cx="999507" cy="63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808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A34A0D-DA52-B0C3-E093-DFB8C47D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629"/>
            <a:ext cx="12442371" cy="5999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C14FC1-70AB-9AEF-3C28-3DE26CE99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0" t="35714" r="25200" b="39524"/>
          <a:stretch/>
        </p:blipFill>
        <p:spPr>
          <a:xfrm>
            <a:off x="906236" y="849088"/>
            <a:ext cx="11536134" cy="5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0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04EDBDF-A16A-0993-5F27-7867D3F96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9" t="4770" r="78959" b="24230"/>
          <a:stretch/>
        </p:blipFill>
        <p:spPr>
          <a:xfrm>
            <a:off x="93095" y="244058"/>
            <a:ext cx="3021600" cy="64033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CE1E55-9492-69E2-FBC9-7EDCE6643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74" t="4752" r="62014" b="87569"/>
          <a:stretch/>
        </p:blipFill>
        <p:spPr>
          <a:xfrm>
            <a:off x="2506893" y="308225"/>
            <a:ext cx="1089061" cy="33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212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3F279F-BED1-D93E-A722-D7198CC18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032" y="299775"/>
            <a:ext cx="287876" cy="3641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93CDFCD-2A9C-65C5-0420-875B952538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3" t="4816" r="68457" b="8355"/>
          <a:stretch/>
        </p:blipFill>
        <p:spPr>
          <a:xfrm>
            <a:off x="1157731" y="25968"/>
            <a:ext cx="2451608" cy="43554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0AFA5D-046A-E9E6-4C65-399053816A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320" t="7815" r="22680" b="12250"/>
          <a:stretch/>
        </p:blipFill>
        <p:spPr>
          <a:xfrm>
            <a:off x="3655352" y="233100"/>
            <a:ext cx="964273" cy="175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44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/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4937974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4937974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4937974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4946610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4946610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2366" y="5993458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7268" y="5993458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67817" y="6398728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00238C98-0DA3-B062-F9D7-07BA60011C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5754" y="4946610"/>
            <a:ext cx="388473" cy="87719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B124D40-F351-7F6C-F3F1-8A6F5FA86B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1656" y="4946610"/>
            <a:ext cx="664161" cy="87719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229E3D0-D61F-BFF5-F64D-C24E814352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1817" y="4943290"/>
            <a:ext cx="576441" cy="877194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101ED73-C24A-C646-A1B0-4F58B1AA039B}"/>
              </a:ext>
            </a:extLst>
          </p:cNvPr>
          <p:cNvCxnSpPr>
            <a:cxnSpLocks/>
          </p:cNvCxnSpPr>
          <p:nvPr/>
        </p:nvCxnSpPr>
        <p:spPr>
          <a:xfrm>
            <a:off x="6975635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D404D53-E99E-497D-1F75-4D9EEEA68DC1}"/>
              </a:ext>
            </a:extLst>
          </p:cNvPr>
          <p:cNvCxnSpPr>
            <a:cxnSpLocks/>
          </p:cNvCxnSpPr>
          <p:nvPr/>
        </p:nvCxnSpPr>
        <p:spPr>
          <a:xfrm>
            <a:off x="8078588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73704" y="5938575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5756832"/>
            <a:ext cx="5212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96613" y="5385517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73704" y="4932048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674004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28764" y="5371244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5805712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082301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371244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1063487" y="-2701447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1063487" y="388315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10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53961" y="-264342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805548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27688" y="946212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82700" y="9438644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808838" y="8155969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702323" y="830292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5304" y="727137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31744" y="727137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2518279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8EDB4D-5FB1-D4A6-4CF8-E52039D9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261" y="1793249"/>
            <a:ext cx="388473" cy="877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C10424-2D8F-CF31-3160-83A7E03B9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163" y="1793249"/>
            <a:ext cx="664161" cy="877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5659CB-BB8B-035D-B97F-D5B236498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792" y="1793249"/>
            <a:ext cx="576441" cy="87719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1B5BE1D-96E2-4E37-5A83-53B611900D22}"/>
              </a:ext>
            </a:extLst>
          </p:cNvPr>
          <p:cNvCxnSpPr>
            <a:cxnSpLocks/>
          </p:cNvCxnSpPr>
          <p:nvPr/>
        </p:nvCxnSpPr>
        <p:spPr>
          <a:xfrm>
            <a:off x="3694267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6532EE-B0DA-93F2-3F1D-2D4EE1FFE2B2}"/>
              </a:ext>
            </a:extLst>
          </p:cNvPr>
          <p:cNvCxnSpPr>
            <a:cxnSpLocks/>
          </p:cNvCxnSpPr>
          <p:nvPr/>
        </p:nvCxnSpPr>
        <p:spPr>
          <a:xfrm>
            <a:off x="4826095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291CEC4-3F76-D22E-D3A8-9CCD16DC1BBC}"/>
              </a:ext>
            </a:extLst>
          </p:cNvPr>
          <p:cNvSpPr txBox="1"/>
          <p:nvPr/>
        </p:nvSpPr>
        <p:spPr>
          <a:xfrm>
            <a:off x="5084263" y="5050042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000" dirty="0"/>
              <a:t>Diphenolase</a:t>
            </a:r>
          </a:p>
          <a:p>
            <a:pPr algn="ctr"/>
            <a:r>
              <a:rPr lang="en-DK" sz="1000" dirty="0"/>
              <a:t>(2e</a:t>
            </a:r>
            <a:r>
              <a:rPr lang="en-DK" sz="1000" baseline="30000" dirty="0"/>
              <a:t>-</a:t>
            </a:r>
            <a:r>
              <a:rPr lang="en-DK" sz="1000" dirty="0"/>
              <a:t> oxidation)</a:t>
            </a:r>
            <a:endParaRPr lang="en-DK" sz="1000" baseline="30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60D36-A8F8-4FC4-E5BE-4A4677CBD44F}"/>
              </a:ext>
            </a:extLst>
          </p:cNvPr>
          <p:cNvSpPr txBox="1"/>
          <p:nvPr/>
        </p:nvSpPr>
        <p:spPr>
          <a:xfrm>
            <a:off x="4072236" y="5050042"/>
            <a:ext cx="1154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000" dirty="0"/>
              <a:t>Monophenolase</a:t>
            </a:r>
          </a:p>
          <a:p>
            <a:pPr algn="ctr"/>
            <a:r>
              <a:rPr lang="en-DK" sz="1000" dirty="0"/>
              <a:t>(Monooxygenase)</a:t>
            </a:r>
            <a:endParaRPr lang="en-DK" sz="1000" baseline="30000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D3C0C19C-9530-A78C-CC00-D41489743EDF}"/>
              </a:ext>
            </a:extLst>
          </p:cNvPr>
          <p:cNvSpPr/>
          <p:nvPr/>
        </p:nvSpPr>
        <p:spPr>
          <a:xfrm rot="16200000">
            <a:off x="5771478" y="4276341"/>
            <a:ext cx="243018" cy="1304384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6D268221-E2E8-77CE-7200-2CD796C20BC5}"/>
              </a:ext>
            </a:extLst>
          </p:cNvPr>
          <p:cNvSpPr/>
          <p:nvPr/>
        </p:nvSpPr>
        <p:spPr>
          <a:xfrm rot="16200000">
            <a:off x="4527969" y="4327819"/>
            <a:ext cx="243018" cy="1182632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4DFD96-8D58-414C-DDE5-1C24D35BB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677" y="3698608"/>
            <a:ext cx="3060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13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BDE0B-D3A4-2397-3A4C-E4D6509E5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07" t="8949" r="60534" b="7186"/>
          <a:stretch/>
        </p:blipFill>
        <p:spPr>
          <a:xfrm>
            <a:off x="891822" y="395111"/>
            <a:ext cx="2235200" cy="3702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132A63-C586-1735-CC8E-A4326F254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71" t="9716" r="53491" b="55127"/>
          <a:stretch/>
        </p:blipFill>
        <p:spPr>
          <a:xfrm>
            <a:off x="3222978" y="598312"/>
            <a:ext cx="281935" cy="1140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AA3FA3-E8C1-2F31-D84D-02D935838A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82" t="7159" r="35843" b="6036"/>
          <a:stretch/>
        </p:blipFill>
        <p:spPr>
          <a:xfrm>
            <a:off x="4549422" y="349956"/>
            <a:ext cx="2314222" cy="3832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9066C-859A-495A-52E0-7CBAF2F88A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280" t="10206" r="36736" b="6044"/>
          <a:stretch/>
        </p:blipFill>
        <p:spPr>
          <a:xfrm>
            <a:off x="7908153" y="1672492"/>
            <a:ext cx="2408155" cy="36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4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50788</TotalTime>
  <Words>307</Words>
  <Application>Microsoft Macintosh PowerPoint</Application>
  <PresentationFormat>Widescreen</PresentationFormat>
  <Paragraphs>142</Paragraphs>
  <Slides>24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179</cp:revision>
  <dcterms:created xsi:type="dcterms:W3CDTF">2024-04-22T11:19:00Z</dcterms:created>
  <dcterms:modified xsi:type="dcterms:W3CDTF">2024-07-30T14:06:29Z</dcterms:modified>
</cp:coreProperties>
</file>

<file path=docProps/thumbnail.jpeg>
</file>